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7945" r:id="rId1"/>
    <p:sldMasterId id="2147487957" r:id="rId2"/>
    <p:sldMasterId id="2147487972" r:id="rId3"/>
    <p:sldMasterId id="2147487987" r:id="rId4"/>
  </p:sldMasterIdLst>
  <p:notesMasterIdLst>
    <p:notesMasterId r:id="rId34"/>
  </p:notesMasterIdLst>
  <p:handoutMasterIdLst>
    <p:handoutMasterId r:id="rId35"/>
  </p:handoutMasterIdLst>
  <p:sldIdLst>
    <p:sldId id="837" r:id="rId5"/>
    <p:sldId id="1460" r:id="rId6"/>
    <p:sldId id="1458" r:id="rId7"/>
    <p:sldId id="1361" r:id="rId8"/>
    <p:sldId id="1467" r:id="rId9"/>
    <p:sldId id="1466" r:id="rId10"/>
    <p:sldId id="1402" r:id="rId11"/>
    <p:sldId id="1465" r:id="rId12"/>
    <p:sldId id="1468" r:id="rId13"/>
    <p:sldId id="1456" r:id="rId14"/>
    <p:sldId id="1469" r:id="rId15"/>
    <p:sldId id="1461" r:id="rId16"/>
    <p:sldId id="1463" r:id="rId17"/>
    <p:sldId id="1464" r:id="rId18"/>
    <p:sldId id="1473" r:id="rId19"/>
    <p:sldId id="1470" r:id="rId20"/>
    <p:sldId id="1474" r:id="rId21"/>
    <p:sldId id="1472" r:id="rId22"/>
    <p:sldId id="1457" r:id="rId23"/>
    <p:sldId id="1462" r:id="rId24"/>
    <p:sldId id="1454" r:id="rId25"/>
    <p:sldId id="1453" r:id="rId26"/>
    <p:sldId id="1451" r:id="rId27"/>
    <p:sldId id="1452" r:id="rId28"/>
    <p:sldId id="1455" r:id="rId29"/>
    <p:sldId id="1476" r:id="rId30"/>
    <p:sldId id="1477" r:id="rId31"/>
    <p:sldId id="1471" r:id="rId32"/>
    <p:sldId id="1475" r:id="rId33"/>
  </p:sldIdLst>
  <p:sldSz cx="9144000" cy="6858000" type="screen4x3"/>
  <p:notesSz cx="6858000" cy="9144000"/>
  <p:defaultTextStyle>
    <a:defPPr>
      <a:defRPr lang="en-GB"/>
    </a:defPPr>
    <a:lvl1pPr algn="l" defTabSz="457200" rtl="0" fontAlgn="base">
      <a:spcBef>
        <a:spcPct val="0"/>
      </a:spcBef>
      <a:spcAft>
        <a:spcPct val="0"/>
      </a:spcAft>
      <a:defRPr sz="2400" kern="1200">
        <a:solidFill>
          <a:schemeClr val="bg1"/>
        </a:solidFill>
        <a:latin typeface="Arial" charset="0"/>
        <a:ea typeface="ＭＳ Ｐゴシック" charset="0"/>
        <a:cs typeface="ＭＳ Ｐゴシック" charset="0"/>
      </a:defRPr>
    </a:lvl1pPr>
    <a:lvl2pPr marL="742950" indent="-285750" algn="l" defTabSz="457200" rtl="0" fontAlgn="base">
      <a:spcBef>
        <a:spcPct val="0"/>
      </a:spcBef>
      <a:spcAft>
        <a:spcPct val="0"/>
      </a:spcAft>
      <a:defRPr sz="2400" kern="1200">
        <a:solidFill>
          <a:schemeClr val="bg1"/>
        </a:solidFill>
        <a:latin typeface="Arial" charset="0"/>
        <a:ea typeface="ＭＳ Ｐゴシック" charset="0"/>
        <a:cs typeface="ＭＳ Ｐゴシック" charset="0"/>
      </a:defRPr>
    </a:lvl2pPr>
    <a:lvl3pPr marL="1143000" indent="-228600" algn="l" defTabSz="457200" rtl="0" fontAlgn="base">
      <a:spcBef>
        <a:spcPct val="0"/>
      </a:spcBef>
      <a:spcAft>
        <a:spcPct val="0"/>
      </a:spcAft>
      <a:defRPr sz="2400" kern="1200">
        <a:solidFill>
          <a:schemeClr val="bg1"/>
        </a:solidFill>
        <a:latin typeface="Arial" charset="0"/>
        <a:ea typeface="ＭＳ Ｐゴシック" charset="0"/>
        <a:cs typeface="ＭＳ Ｐゴシック" charset="0"/>
      </a:defRPr>
    </a:lvl3pPr>
    <a:lvl4pPr marL="1600200" indent="-228600" algn="l" defTabSz="457200" rtl="0" fontAlgn="base">
      <a:spcBef>
        <a:spcPct val="0"/>
      </a:spcBef>
      <a:spcAft>
        <a:spcPct val="0"/>
      </a:spcAft>
      <a:defRPr sz="2400" kern="1200">
        <a:solidFill>
          <a:schemeClr val="bg1"/>
        </a:solidFill>
        <a:latin typeface="Arial" charset="0"/>
        <a:ea typeface="ＭＳ Ｐゴシック" charset="0"/>
        <a:cs typeface="ＭＳ Ｐゴシック" charset="0"/>
      </a:defRPr>
    </a:lvl4pPr>
    <a:lvl5pPr marL="2057400" indent="-228600" algn="l" defTabSz="457200" rtl="0" fontAlgn="base">
      <a:spcBef>
        <a:spcPct val="0"/>
      </a:spcBef>
      <a:spcAft>
        <a:spcPct val="0"/>
      </a:spcAft>
      <a:defRPr sz="2400" kern="1200">
        <a:solidFill>
          <a:schemeClr val="bg1"/>
        </a:solidFill>
        <a:latin typeface="Arial" charset="0"/>
        <a:ea typeface="ＭＳ Ｐゴシック" charset="0"/>
        <a:cs typeface="ＭＳ Ｐゴシック" charset="0"/>
      </a:defRPr>
    </a:lvl5pPr>
    <a:lvl6pPr marL="2286000" algn="l" defTabSz="457200" rtl="0" eaLnBrk="1" latinLnBrk="0" hangingPunct="1">
      <a:defRPr sz="2400" kern="1200">
        <a:solidFill>
          <a:schemeClr val="bg1"/>
        </a:solidFill>
        <a:latin typeface="Arial" charset="0"/>
        <a:ea typeface="ＭＳ Ｐゴシック" charset="0"/>
        <a:cs typeface="ＭＳ Ｐゴシック" charset="0"/>
      </a:defRPr>
    </a:lvl6pPr>
    <a:lvl7pPr marL="2743200" algn="l" defTabSz="457200" rtl="0" eaLnBrk="1" latinLnBrk="0" hangingPunct="1">
      <a:defRPr sz="2400" kern="1200">
        <a:solidFill>
          <a:schemeClr val="bg1"/>
        </a:solidFill>
        <a:latin typeface="Arial" charset="0"/>
        <a:ea typeface="ＭＳ Ｐゴシック" charset="0"/>
        <a:cs typeface="ＭＳ Ｐゴシック" charset="0"/>
      </a:defRPr>
    </a:lvl7pPr>
    <a:lvl8pPr marL="3200400" algn="l" defTabSz="457200" rtl="0" eaLnBrk="1" latinLnBrk="0" hangingPunct="1">
      <a:defRPr sz="2400" kern="1200">
        <a:solidFill>
          <a:schemeClr val="bg1"/>
        </a:solidFill>
        <a:latin typeface="Arial" charset="0"/>
        <a:ea typeface="ＭＳ Ｐゴシック" charset="0"/>
        <a:cs typeface="ＭＳ Ｐゴシック" charset="0"/>
      </a:defRPr>
    </a:lvl8pPr>
    <a:lvl9pPr marL="3657600" algn="l" defTabSz="457200" rtl="0" eaLnBrk="1" latinLnBrk="0" hangingPunct="1">
      <a:defRPr sz="2400" kern="1200">
        <a:solidFill>
          <a:schemeClr val="bg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E8161F"/>
    <a:srgbClr val="FFFFFF"/>
    <a:srgbClr val="5A8DFB"/>
    <a:srgbClr val="618FFD"/>
    <a:srgbClr val="00264D"/>
    <a:srgbClr val="636464"/>
    <a:srgbClr val="F3F3F3"/>
    <a:srgbClr val="46FF77"/>
    <a:srgbClr val="E8E1B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708"/>
    <p:restoredTop sz="84544" autoAdjust="0"/>
  </p:normalViewPr>
  <p:slideViewPr>
    <p:cSldViewPr>
      <p:cViewPr varScale="1">
        <p:scale>
          <a:sx n="128" d="100"/>
          <a:sy n="128" d="100"/>
        </p:scale>
        <p:origin x="1520" y="168"/>
      </p:cViewPr>
      <p:guideLst>
        <p:guide orient="horz" pos="2160"/>
        <p:guide pos="2880"/>
      </p:guideLst>
    </p:cSldViewPr>
  </p:slideViewPr>
  <p:outlineViewPr>
    <p:cViewPr varScale="1">
      <p:scale>
        <a:sx n="170" d="200"/>
        <a:sy n="170" d="200"/>
      </p:scale>
      <p:origin x="-780" y="-84"/>
    </p:cViewPr>
  </p:outlineViewPr>
  <p:notesTextViewPr>
    <p:cViewPr>
      <p:scale>
        <a:sx n="100" d="100"/>
        <a:sy n="100" d="100"/>
      </p:scale>
      <p:origin x="0" y="0"/>
    </p:cViewPr>
  </p:notesTextViewPr>
  <p:sorterViewPr>
    <p:cViewPr varScale="1">
      <p:scale>
        <a:sx n="126" d="100"/>
        <a:sy n="126" d="100"/>
      </p:scale>
      <p:origin x="0" y="0"/>
    </p:cViewPr>
  </p:sorter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buClr>
                <a:srgbClr val="000000"/>
              </a:buClr>
              <a:buSzPct val="100000"/>
              <a:buFont typeface="Times New Roman" charset="0"/>
              <a:buNone/>
              <a:defRPr sz="1200">
                <a:ea typeface="Arial" charset="0"/>
                <a:cs typeface="Arial" charset="0"/>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buClr>
                <a:srgbClr val="000000"/>
              </a:buClr>
              <a:buSzPct val="100000"/>
              <a:buFont typeface="Times New Roman" charset="0"/>
              <a:buNone/>
              <a:defRPr sz="1200">
                <a:cs typeface="Arial" charset="0"/>
              </a:defRPr>
            </a:lvl1pPr>
          </a:lstStyle>
          <a:p>
            <a:pPr>
              <a:defRPr/>
            </a:pPr>
            <a:fld id="{48D443D6-FB5E-7C42-B16E-7EDDCD870E40}" type="datetime1">
              <a:rPr lang="en-US"/>
              <a:pPr>
                <a:defRPr/>
              </a:pPr>
              <a:t>8/16/20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buClr>
                <a:srgbClr val="000000"/>
              </a:buClr>
              <a:buSzPct val="100000"/>
              <a:buFont typeface="Times New Roman" charset="0"/>
              <a:buNone/>
              <a:defRPr sz="1200">
                <a:ea typeface="Arial" charset="0"/>
                <a:cs typeface="Arial" charset="0"/>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buClr>
                <a:srgbClr val="000000"/>
              </a:buClr>
              <a:buSzPct val="100000"/>
              <a:buFont typeface="Times New Roman" charset="0"/>
              <a:buNone/>
              <a:defRPr sz="1200">
                <a:cs typeface="Arial" charset="0"/>
              </a:defRPr>
            </a:lvl1pPr>
          </a:lstStyle>
          <a:p>
            <a:pPr>
              <a:defRPr/>
            </a:pPr>
            <a:fld id="{E037FB44-4180-0044-AD26-22E8151291E6}" type="slidenum">
              <a:rPr lang="en-US"/>
              <a:pPr>
                <a:defRPr/>
              </a:pPr>
              <a:t>‹#›</a:t>
            </a:fld>
            <a:endParaRPr lang="en-US"/>
          </a:p>
        </p:txBody>
      </p:sp>
    </p:spTree>
    <p:extLst>
      <p:ext uri="{BB962C8B-B14F-4D97-AF65-F5344CB8AC3E}">
        <p14:creationId xmlns:p14="http://schemas.microsoft.com/office/powerpoint/2010/main" val="411081166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3.png>
</file>

<file path=ppt/media/image4.png>
</file>

<file path=ppt/media/image5.pn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1506" name="AutoShape 1"/>
          <p:cNvSpPr>
            <a:spLocks noChangeArrowheads="1"/>
          </p:cNvSpPr>
          <p:nvPr/>
        </p:nvSpPr>
        <p:spPr bwMode="auto">
          <a:xfrm>
            <a:off x="0" y="0"/>
            <a:ext cx="6858000" cy="9144000"/>
          </a:xfrm>
          <a:prstGeom prst="roundRect">
            <a:avLst>
              <a:gd name="adj" fmla="val 23"/>
            </a:avLst>
          </a:prstGeom>
          <a:solidFill>
            <a:srgbClr val="FFFFFF"/>
          </a:solidFill>
          <a:ln>
            <a:noFill/>
          </a:ln>
          <a:extLst>
            <a:ext uri="{91240B29-F687-4f45-9708-019B960494DF}">
              <a14:hiddenLine xmlns:a14="http://schemas.microsoft.com/office/drawing/2010/main" xmlns="" w="9360">
                <a:solidFill>
                  <a:srgbClr val="000000"/>
                </a:solidFill>
                <a:miter lim="800000"/>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
        <p:nvSpPr>
          <p:cNvPr id="21507" name="AutoShape 2"/>
          <p:cNvSpPr>
            <a:spLocks noChangeArrowheads="1"/>
          </p:cNvSpPr>
          <p:nvPr/>
        </p:nvSpPr>
        <p:spPr bwMode="auto">
          <a:xfrm>
            <a:off x="0" y="0"/>
            <a:ext cx="6858000" cy="9144000"/>
          </a:xfrm>
          <a:prstGeom prst="roundRect">
            <a:avLst>
              <a:gd name="adj" fmla="val 23"/>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
        <p:nvSpPr>
          <p:cNvPr id="21508" name="Text Box 3"/>
          <p:cNvSpPr txBox="1">
            <a:spLocks noChangeArrowheads="1"/>
          </p:cNvSpPr>
          <p:nvPr/>
        </p:nvSpPr>
        <p:spPr bwMode="auto">
          <a:xfrm>
            <a:off x="0" y="0"/>
            <a:ext cx="2971800" cy="460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
        <p:nvSpPr>
          <p:cNvPr id="3076" name="Rectangle 4"/>
          <p:cNvSpPr>
            <a:spLocks noGrp="1" noChangeArrowheads="1"/>
          </p:cNvSpPr>
          <p:nvPr>
            <p:ph type="dt"/>
          </p:nvPr>
        </p:nvSpPr>
        <p:spPr bwMode="auto">
          <a:xfrm>
            <a:off x="3884613" y="0"/>
            <a:ext cx="2968625" cy="45402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buClr>
                <a:srgbClr val="000000"/>
              </a:buClr>
              <a:buSzPct val="100000"/>
              <a:buFont typeface="Times New Roman" charset="0"/>
              <a:buNone/>
              <a:tabLst>
                <a:tab pos="723900" algn="l"/>
                <a:tab pos="1447800" algn="l"/>
                <a:tab pos="2171700" algn="l"/>
                <a:tab pos="2895600" algn="l"/>
              </a:tabLst>
              <a:defRPr sz="1200">
                <a:solidFill>
                  <a:srgbClr val="000000"/>
                </a:solidFill>
                <a:latin typeface="Calibri" charset="0"/>
                <a:ea typeface="Arial" charset="0"/>
                <a:cs typeface="Arial" charset="0"/>
              </a:defRPr>
            </a:lvl1pPr>
          </a:lstStyle>
          <a:p>
            <a:pPr>
              <a:defRPr/>
            </a:pPr>
            <a:endParaRPr lang="en-US"/>
          </a:p>
        </p:txBody>
      </p:sp>
      <p:sp>
        <p:nvSpPr>
          <p:cNvPr id="21510" name="Rectangle 5"/>
          <p:cNvSpPr>
            <a:spLocks noGrp="1" noRot="1" noChangeAspect="1" noChangeArrowheads="1"/>
          </p:cNvSpPr>
          <p:nvPr>
            <p:ph type="sldImg"/>
          </p:nvPr>
        </p:nvSpPr>
        <p:spPr bwMode="auto">
          <a:xfrm>
            <a:off x="1143000" y="685800"/>
            <a:ext cx="4568825" cy="3425825"/>
          </a:xfrm>
          <a:prstGeom prst="rect">
            <a:avLst/>
          </a:prstGeom>
          <a:noFill/>
          <a:ln w="12600">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sp>
      <p:sp>
        <p:nvSpPr>
          <p:cNvPr id="3078" name="Rectangle 6"/>
          <p:cNvSpPr>
            <a:spLocks noGrp="1" noChangeArrowheads="1"/>
          </p:cNvSpPr>
          <p:nvPr>
            <p:ph type="body"/>
          </p:nvPr>
        </p:nvSpPr>
        <p:spPr bwMode="auto">
          <a:xfrm>
            <a:off x="685800" y="4343400"/>
            <a:ext cx="5483225" cy="411162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p>
            <a:pPr lvl="0"/>
            <a:endParaRPr lang="en-US" noProof="0"/>
          </a:p>
        </p:txBody>
      </p:sp>
      <p:sp>
        <p:nvSpPr>
          <p:cNvPr id="21512" name="Text Box 7"/>
          <p:cNvSpPr txBox="1">
            <a:spLocks noChangeArrowheads="1"/>
          </p:cNvSpPr>
          <p:nvPr/>
        </p:nvSpPr>
        <p:spPr bwMode="auto">
          <a:xfrm>
            <a:off x="0" y="8683625"/>
            <a:ext cx="2971800" cy="460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
        <p:nvSpPr>
          <p:cNvPr id="3080" name="Rectangle 8"/>
          <p:cNvSpPr>
            <a:spLocks noGrp="1" noChangeArrowheads="1"/>
          </p:cNvSpPr>
          <p:nvPr>
            <p:ph type="sldNum"/>
          </p:nvPr>
        </p:nvSpPr>
        <p:spPr bwMode="auto">
          <a:xfrm>
            <a:off x="3884613" y="8685213"/>
            <a:ext cx="2968625" cy="454025"/>
          </a:xfrm>
          <a:prstGeom prst="rect">
            <a:avLst/>
          </a:prstGeom>
          <a:noFill/>
          <a:ln w="9525">
            <a:noFill/>
            <a:round/>
            <a:headEnd/>
            <a:tailEnd/>
          </a:ln>
          <a:effectLst/>
        </p:spPr>
        <p:txBody>
          <a:bodyPr vert="horz" wrap="square" lIns="90000" tIns="46800" rIns="90000" bIns="46800" numCol="1" anchor="b" anchorCtr="0" compatLnSpc="1">
            <a:prstTxWarp prst="textNoShape">
              <a:avLst/>
            </a:prstTxWarp>
          </a:bodyPr>
          <a:lstStyle>
            <a:lvl1pPr algn="r">
              <a:buClr>
                <a:srgbClr val="000000"/>
              </a:buClr>
              <a:buSzPct val="100000"/>
              <a:buFont typeface="Times New Roman" charset="0"/>
              <a:buNone/>
              <a:tabLst>
                <a:tab pos="723900" algn="l"/>
                <a:tab pos="1447800" algn="l"/>
                <a:tab pos="2171700" algn="l"/>
                <a:tab pos="2895600" algn="l"/>
              </a:tabLst>
              <a:defRPr sz="1200">
                <a:solidFill>
                  <a:srgbClr val="000000"/>
                </a:solidFill>
                <a:latin typeface="Calibri" charset="0"/>
                <a:cs typeface="Arial" charset="0"/>
              </a:defRPr>
            </a:lvl1pPr>
          </a:lstStyle>
          <a:p>
            <a:pPr>
              <a:defRPr/>
            </a:pPr>
            <a:fld id="{D7113CB9-9A72-F24E-8D2E-4CA3AFA73C24}" type="slidenum">
              <a:rPr lang="en-US"/>
              <a:pPr>
                <a:defRPr/>
              </a:pPr>
              <a:t>‹#›</a:t>
            </a:fld>
            <a:endParaRPr lang="en-US"/>
          </a:p>
        </p:txBody>
      </p:sp>
    </p:spTree>
    <p:extLst>
      <p:ext uri="{BB962C8B-B14F-4D97-AF65-F5344CB8AC3E}">
        <p14:creationId xmlns:p14="http://schemas.microsoft.com/office/powerpoint/2010/main" val="1889093055"/>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pitchFamily="16" charset="0"/>
        <a:ea typeface="ＭＳ Ｐゴシック" charset="-128"/>
        <a:cs typeface="ＭＳ Ｐゴシック" charset="-128"/>
      </a:defRPr>
    </a:lvl1pPr>
    <a:lvl2pPr marL="742950" indent="-28575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pitchFamily="16" charset="0"/>
        <a:ea typeface="ＭＳ Ｐゴシック" charset="-128"/>
        <a:cs typeface="+mn-cs"/>
      </a:defRPr>
    </a:lvl2pPr>
    <a:lvl3pPr marL="11430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pitchFamily="16" charset="0"/>
        <a:ea typeface="ＭＳ Ｐゴシック" charset="-128"/>
        <a:cs typeface="+mn-cs"/>
      </a:defRPr>
    </a:lvl3pPr>
    <a:lvl4pPr marL="16002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pitchFamily="16" charset="0"/>
        <a:ea typeface="ＭＳ Ｐゴシック" charset="-128"/>
        <a:cs typeface="+mn-cs"/>
      </a:defRPr>
    </a:lvl4pPr>
    <a:lvl5pPr marL="20574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pitchFamily="16"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1074" name="Rectangle 8"/>
          <p:cNvSpPr>
            <a:spLocks noGrp="1" noChangeArrowheads="1"/>
          </p:cNvSpPr>
          <p:nvPr>
            <p:ph type="sldNum" sz="quarter"/>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a:lstStyle>
            <a:lvl1pPr eaLnBrk="0" hangingPunct="0">
              <a:tabLst>
                <a:tab pos="723900" algn="l"/>
                <a:tab pos="1447800" algn="l"/>
                <a:tab pos="2171700" algn="l"/>
                <a:tab pos="2895600" algn="l"/>
              </a:tabLst>
              <a:defRPr sz="2400">
                <a:solidFill>
                  <a:schemeClr val="bg1"/>
                </a:solidFill>
                <a:latin typeface="Arial" charset="0"/>
                <a:ea typeface="ＭＳ Ｐゴシック" charset="0"/>
                <a:cs typeface="ＭＳ Ｐゴシック" charset="0"/>
              </a:defRPr>
            </a:lvl1pPr>
            <a:lvl2pPr marL="742950" indent="-285750" eaLnBrk="0" hangingPunct="0">
              <a:tabLst>
                <a:tab pos="723900" algn="l"/>
                <a:tab pos="1447800" algn="l"/>
                <a:tab pos="2171700" algn="l"/>
                <a:tab pos="2895600" algn="l"/>
              </a:tabLst>
              <a:defRPr sz="2400">
                <a:solidFill>
                  <a:schemeClr val="bg1"/>
                </a:solidFill>
                <a:latin typeface="Arial" charset="0"/>
                <a:ea typeface="ＭＳ Ｐゴシック" charset="0"/>
              </a:defRPr>
            </a:lvl2pPr>
            <a:lvl3pPr marL="1143000" indent="-228600" eaLnBrk="0" hangingPunct="0">
              <a:tabLst>
                <a:tab pos="723900" algn="l"/>
                <a:tab pos="1447800" algn="l"/>
                <a:tab pos="2171700" algn="l"/>
                <a:tab pos="2895600" algn="l"/>
              </a:tabLst>
              <a:defRPr sz="2400">
                <a:solidFill>
                  <a:schemeClr val="bg1"/>
                </a:solidFill>
                <a:latin typeface="Arial" charset="0"/>
                <a:ea typeface="ＭＳ Ｐゴシック" charset="0"/>
              </a:defRPr>
            </a:lvl3pPr>
            <a:lvl4pPr marL="1600200" indent="-228600" eaLnBrk="0" hangingPunct="0">
              <a:tabLst>
                <a:tab pos="723900" algn="l"/>
                <a:tab pos="1447800" algn="l"/>
                <a:tab pos="2171700" algn="l"/>
                <a:tab pos="2895600" algn="l"/>
              </a:tabLst>
              <a:defRPr sz="2400">
                <a:solidFill>
                  <a:schemeClr val="bg1"/>
                </a:solidFill>
                <a:latin typeface="Arial" charset="0"/>
                <a:ea typeface="ＭＳ Ｐゴシック" charset="0"/>
              </a:defRPr>
            </a:lvl4pPr>
            <a:lvl5pPr marL="2057400" indent="-228600" eaLnBrk="0" hangingPunct="0">
              <a:tabLst>
                <a:tab pos="723900" algn="l"/>
                <a:tab pos="1447800" algn="l"/>
                <a:tab pos="2171700" algn="l"/>
                <a:tab pos="2895600" algn="l"/>
              </a:tabLst>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9pPr>
          </a:lstStyle>
          <a:p>
            <a:pPr marL="0" marR="0" lvl="0" indent="0" algn="r" defTabSz="455613" rtl="0" eaLnBrk="1" fontAlgn="base" latinLnBrk="0" hangingPunct="1">
              <a:lnSpc>
                <a:spcPct val="100000"/>
              </a:lnSpc>
              <a:spcBef>
                <a:spcPct val="0"/>
              </a:spcBef>
              <a:spcAft>
                <a:spcPct val="0"/>
              </a:spcAft>
              <a:buClr>
                <a:srgbClr val="000000"/>
              </a:buClr>
              <a:buSzPct val="100000"/>
              <a:buFont typeface="Times New Roman" charset="0"/>
              <a:buNone/>
              <a:tabLst>
                <a:tab pos="723900" algn="l"/>
                <a:tab pos="1447800" algn="l"/>
                <a:tab pos="2171700" algn="l"/>
                <a:tab pos="2895600" algn="l"/>
              </a:tabLst>
              <a:defRPr/>
            </a:pPr>
            <a:fld id="{F1381A4B-6BA4-C747-B077-B0384DCAE4F0}" type="slidenum">
              <a:rPr kumimoji="0" lang="en-US" sz="1200" b="0" i="0" u="none" strike="noStrike" kern="1200" cap="none" spc="0" normalizeH="0" baseline="0" noProof="0">
                <a:ln>
                  <a:noFill/>
                </a:ln>
                <a:solidFill>
                  <a:srgbClr val="000000"/>
                </a:solidFill>
                <a:effectLst/>
                <a:uLnTx/>
                <a:uFillTx/>
                <a:latin typeface="Calibri" charset="0"/>
                <a:ea typeface="ＭＳ Ｐゴシック" charset="0"/>
              </a:rPr>
              <a:pPr marL="0" marR="0" lvl="0" indent="0" algn="r" defTabSz="455613" rtl="0" eaLnBrk="1" fontAlgn="base" latinLnBrk="0" hangingPunct="1">
                <a:lnSpc>
                  <a:spcPct val="100000"/>
                </a:lnSpc>
                <a:spcBef>
                  <a:spcPct val="0"/>
                </a:spcBef>
                <a:spcAft>
                  <a:spcPct val="0"/>
                </a:spcAft>
                <a:buClr>
                  <a:srgbClr val="000000"/>
                </a:buClr>
                <a:buSzPct val="100000"/>
                <a:buFont typeface="Times New Roman" charset="0"/>
                <a:buNone/>
                <a:tabLst>
                  <a:tab pos="723900" algn="l"/>
                  <a:tab pos="1447800" algn="l"/>
                  <a:tab pos="2171700" algn="l"/>
                  <a:tab pos="2895600" algn="l"/>
                </a:tabLst>
                <a:defRPr/>
              </a:pPr>
              <a:t>1</a:t>
            </a:fld>
            <a:endParaRPr kumimoji="0" lang="en-US" sz="1200" b="0" i="0" u="none" strike="noStrike" kern="1200" cap="none" spc="0" normalizeH="0" baseline="0" noProof="0">
              <a:ln>
                <a:noFill/>
              </a:ln>
              <a:solidFill>
                <a:srgbClr val="000000"/>
              </a:solidFill>
              <a:effectLst/>
              <a:uLnTx/>
              <a:uFillTx/>
              <a:latin typeface="Calibri" charset="0"/>
              <a:ea typeface="ＭＳ Ｐゴシック" charset="0"/>
            </a:endParaRPr>
          </a:p>
        </p:txBody>
      </p:sp>
      <p:sp>
        <p:nvSpPr>
          <p:cNvPr id="131075" name="Text Box 1"/>
          <p:cNvSpPr txBox="1">
            <a:spLocks noChangeArrowheads="1"/>
          </p:cNvSpPr>
          <p:nvPr/>
        </p:nvSpPr>
        <p:spPr bwMode="auto">
          <a:xfrm>
            <a:off x="1143000" y="685800"/>
            <a:ext cx="4572000" cy="3429000"/>
          </a:xfrm>
          <a:prstGeom prst="rect">
            <a:avLst/>
          </a:prstGeom>
          <a:solidFill>
            <a:srgbClr val="FFFFFF"/>
          </a:solidFill>
          <a:ln w="9525">
            <a:solidFill>
              <a:srgbClr val="000000"/>
            </a:solidFill>
            <a:miter lim="800000"/>
            <a:headEnd/>
            <a:tailEnd/>
          </a:ln>
        </p:spPr>
        <p:txBody>
          <a:bodyPr wrap="none" anchor="ctr"/>
          <a:lstStyle>
            <a:lvl1pPr eaLnBrk="0" hangingPunct="0">
              <a:defRPr sz="2400">
                <a:solidFill>
                  <a:schemeClr val="bg1"/>
                </a:solidFill>
                <a:latin typeface="Arial" charset="0"/>
                <a:ea typeface="ＭＳ Ｐゴシック" charset="0"/>
                <a:cs typeface="ＭＳ Ｐゴシック" charset="0"/>
              </a:defRPr>
            </a:lvl1pPr>
            <a:lvl2pPr marL="742950" indent="-285750" eaLnBrk="0" hangingPunct="0">
              <a:defRPr sz="2400">
                <a:solidFill>
                  <a:schemeClr val="bg1"/>
                </a:solidFill>
                <a:latin typeface="Arial" charset="0"/>
                <a:ea typeface="ＭＳ Ｐゴシック" charset="0"/>
              </a:defRPr>
            </a:lvl2pPr>
            <a:lvl3pPr marL="1143000" indent="-228600" eaLnBrk="0" hangingPunct="0">
              <a:defRPr sz="2400">
                <a:solidFill>
                  <a:schemeClr val="bg1"/>
                </a:solidFill>
                <a:latin typeface="Arial" charset="0"/>
                <a:ea typeface="ＭＳ Ｐゴシック" charset="0"/>
              </a:defRPr>
            </a:lvl3pPr>
            <a:lvl4pPr marL="1600200" indent="-228600" eaLnBrk="0" hangingPunct="0">
              <a:defRPr sz="2400">
                <a:solidFill>
                  <a:schemeClr val="bg1"/>
                </a:solidFill>
                <a:latin typeface="Arial" charset="0"/>
                <a:ea typeface="ＭＳ Ｐゴシック" charset="0"/>
              </a:defRPr>
            </a:lvl4pPr>
            <a:lvl5pPr marL="2057400" indent="-228600" eaLnBrk="0" hangingPunct="0">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455613"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srgbClr val="FFFFFF"/>
              </a:solidFill>
              <a:effectLst/>
              <a:uLnTx/>
              <a:uFillTx/>
              <a:latin typeface="Arial" charset="0"/>
              <a:ea typeface="ＭＳ Ｐゴシック" charset="0"/>
            </a:endParaRPr>
          </a:p>
        </p:txBody>
      </p:sp>
      <p:sp>
        <p:nvSpPr>
          <p:cNvPr id="131076" name="Rectangle 2"/>
          <p:cNvSpPr>
            <a:spLocks noGrp="1" noChangeArrowheads="1"/>
          </p:cNvSpPr>
          <p:nvPr>
            <p:ph type="body"/>
          </p:nvPr>
        </p:nvSpPr>
        <p:spPr>
          <a:xfrm>
            <a:off x="685800" y="4343400"/>
            <a:ext cx="5484813" cy="4114800"/>
          </a:xfrm>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en-US" dirty="0">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1568192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defTabSz="457200" rtl="0" eaLnBrk="1" fontAlgn="base" latinLnBrk="0" hangingPunct="1">
              <a:lnSpc>
                <a:spcPct val="100000"/>
              </a:lnSpc>
              <a:spcBef>
                <a:spcPct val="0"/>
              </a:spcBef>
              <a:spcAft>
                <a:spcPct val="0"/>
              </a:spcAft>
              <a:buClr>
                <a:srgbClr val="000000"/>
              </a:buClr>
              <a:buSzPct val="100000"/>
              <a:buFont typeface="Times New Roman" charset="0"/>
              <a:buNone/>
              <a:tabLst>
                <a:tab pos="723900" algn="l"/>
                <a:tab pos="1447800" algn="l"/>
                <a:tab pos="2171700" algn="l"/>
                <a:tab pos="2895600" algn="l"/>
              </a:tabLst>
              <a:defRPr/>
            </a:pPr>
            <a:fld id="{D7113CB9-9A72-F24E-8D2E-4CA3AFA73C24}" type="slidenum">
              <a:rPr kumimoji="0" lang="en-US" sz="1200" b="0" i="0" u="none" strike="noStrike" kern="1200" cap="none" spc="0" normalizeH="0" baseline="0" noProof="0" smtClean="0">
                <a:ln>
                  <a:noFill/>
                </a:ln>
                <a:solidFill>
                  <a:srgbClr val="000000"/>
                </a:solidFill>
                <a:effectLst/>
                <a:uLnTx/>
                <a:uFillTx/>
                <a:latin typeface="Calibri" charset="0"/>
                <a:ea typeface="ＭＳ Ｐゴシック" charset="0"/>
                <a:cs typeface="Arial" charset="0"/>
              </a:rPr>
              <a:pPr marL="0" marR="0" lvl="0" indent="0" algn="r" defTabSz="457200" rtl="0" eaLnBrk="1" fontAlgn="base" latinLnBrk="0" hangingPunct="1">
                <a:lnSpc>
                  <a:spcPct val="100000"/>
                </a:lnSpc>
                <a:spcBef>
                  <a:spcPct val="0"/>
                </a:spcBef>
                <a:spcAft>
                  <a:spcPct val="0"/>
                </a:spcAft>
                <a:buClr>
                  <a:srgbClr val="000000"/>
                </a:buClr>
                <a:buSzPct val="100000"/>
                <a:buFont typeface="Times New Roman" charset="0"/>
                <a:buNone/>
                <a:tabLst>
                  <a:tab pos="723900" algn="l"/>
                  <a:tab pos="1447800" algn="l"/>
                  <a:tab pos="2171700" algn="l"/>
                  <a:tab pos="2895600" algn="l"/>
                </a:tabLst>
                <a:defRPr/>
              </a:pPr>
              <a:t>4</a:t>
            </a:fld>
            <a:endParaRPr kumimoji="0" lang="en-US" sz="1200" b="0" i="0" u="none" strike="noStrike" kern="1200" cap="none" spc="0" normalizeH="0" baseline="0" noProof="0">
              <a:ln>
                <a:noFill/>
              </a:ln>
              <a:solidFill>
                <a:srgbClr val="000000"/>
              </a:solidFill>
              <a:effectLst/>
              <a:uLnTx/>
              <a:uFillTx/>
              <a:latin typeface="Calibri" charset="0"/>
              <a:ea typeface="ＭＳ Ｐゴシック" charset="0"/>
              <a:cs typeface="Arial" charset="0"/>
            </a:endParaRPr>
          </a:p>
        </p:txBody>
      </p:sp>
    </p:spTree>
    <p:extLst>
      <p:ext uri="{BB962C8B-B14F-4D97-AF65-F5344CB8AC3E}">
        <p14:creationId xmlns:p14="http://schemas.microsoft.com/office/powerpoint/2010/main" val="35311251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p:nvPr>
        </p:nvSpPr>
        <p:spPr/>
        <p:txBody>
          <a:bodyPr/>
          <a:lstStyle/>
          <a:p>
            <a:pPr>
              <a:defRPr/>
            </a:pPr>
            <a:fld id="{D7113CB9-9A72-F24E-8D2E-4CA3AFA73C24}" type="slidenum">
              <a:rPr lang="en-US" smtClean="0"/>
              <a:pPr>
                <a:defRPr/>
              </a:pPr>
              <a:t>14</a:t>
            </a:fld>
            <a:endParaRPr lang="en-US"/>
          </a:p>
        </p:txBody>
      </p:sp>
    </p:spTree>
    <p:extLst>
      <p:ext uri="{BB962C8B-B14F-4D97-AF65-F5344CB8AC3E}">
        <p14:creationId xmlns:p14="http://schemas.microsoft.com/office/powerpoint/2010/main" val="964009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196" indent="0" algn="ctr">
              <a:buNone/>
              <a:defRPr/>
            </a:lvl2pPr>
            <a:lvl3pPr marL="914391" indent="0" algn="ctr">
              <a:buNone/>
              <a:defRPr/>
            </a:lvl3pPr>
            <a:lvl4pPr marL="1371587" indent="0" algn="ctr">
              <a:buNone/>
              <a:defRPr/>
            </a:lvl4pPr>
            <a:lvl5pPr marL="1828782" indent="0" algn="ctr">
              <a:buNone/>
              <a:defRPr/>
            </a:lvl5pPr>
            <a:lvl6pPr marL="2285978" indent="0" algn="ctr">
              <a:buNone/>
              <a:defRPr/>
            </a:lvl6pPr>
            <a:lvl7pPr marL="2743173" indent="0" algn="ctr">
              <a:buNone/>
              <a:defRPr/>
            </a:lvl7pPr>
            <a:lvl8pPr marL="3200368" indent="0" algn="ctr">
              <a:buNone/>
              <a:defRPr/>
            </a:lvl8pPr>
            <a:lvl9pPr marL="3657563" indent="0" algn="ctr">
              <a:buNone/>
              <a:defRPr/>
            </a:lvl9pPr>
          </a:lstStyle>
          <a:p>
            <a:r>
              <a:rPr lang="en-US"/>
              <a:t>Click to edit Master subtitle style</a:t>
            </a:r>
          </a:p>
        </p:txBody>
      </p:sp>
      <p:sp>
        <p:nvSpPr>
          <p:cNvPr id="4" name="Rectangle 10"/>
          <p:cNvSpPr>
            <a:spLocks noGrp="1" noChangeArrowheads="1"/>
          </p:cNvSpPr>
          <p:nvPr>
            <p:ph type="sldNum" idx="10"/>
          </p:nvPr>
        </p:nvSpPr>
        <p:spPr>
          <a:ln/>
        </p:spPr>
        <p:txBody>
          <a:bodyPr/>
          <a:lstStyle>
            <a:lvl1pPr>
              <a:defRPr/>
            </a:lvl1pPr>
          </a:lstStyle>
          <a:p>
            <a:pPr>
              <a:defRPr/>
            </a:pPr>
            <a:fld id="{3EF2BFBA-78EF-484A-8206-DC86EA7E571F}" type="slidenum">
              <a:rPr lang="en-US"/>
              <a:pPr>
                <a:defRPr/>
              </a:pPr>
              <a:t>‹#›</a:t>
            </a:fld>
            <a:endParaRPr lang="en-US"/>
          </a:p>
        </p:txBody>
      </p:sp>
    </p:spTree>
    <p:extLst>
      <p:ext uri="{BB962C8B-B14F-4D97-AF65-F5344CB8AC3E}">
        <p14:creationId xmlns:p14="http://schemas.microsoft.com/office/powerpoint/2010/main" val="836604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p:cNvSpPr>
            <a:spLocks noGrp="1" noChangeArrowheads="1"/>
          </p:cNvSpPr>
          <p:nvPr>
            <p:ph type="sldNum" idx="10"/>
          </p:nvPr>
        </p:nvSpPr>
        <p:spPr>
          <a:ln/>
        </p:spPr>
        <p:txBody>
          <a:bodyPr/>
          <a:lstStyle>
            <a:lvl1pPr>
              <a:defRPr/>
            </a:lvl1pPr>
          </a:lstStyle>
          <a:p>
            <a:pPr>
              <a:defRPr/>
            </a:pPr>
            <a:fld id="{5D47B5D2-CD4C-6947-9C88-4A72705C0945}" type="slidenum">
              <a:rPr lang="en-US"/>
              <a:pPr>
                <a:defRPr/>
              </a:pPr>
              <a:t>‹#›</a:t>
            </a:fld>
            <a:endParaRPr lang="en-US"/>
          </a:p>
        </p:txBody>
      </p:sp>
    </p:spTree>
    <p:extLst>
      <p:ext uri="{BB962C8B-B14F-4D97-AF65-F5344CB8AC3E}">
        <p14:creationId xmlns:p14="http://schemas.microsoft.com/office/powerpoint/2010/main" val="2938232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813" y="-339725"/>
            <a:ext cx="2055812" cy="60515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1" y="-339725"/>
            <a:ext cx="6018213" cy="6051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p:cNvSpPr>
            <a:spLocks noGrp="1" noChangeArrowheads="1"/>
          </p:cNvSpPr>
          <p:nvPr>
            <p:ph type="sldNum" idx="10"/>
          </p:nvPr>
        </p:nvSpPr>
        <p:spPr>
          <a:ln/>
        </p:spPr>
        <p:txBody>
          <a:bodyPr/>
          <a:lstStyle>
            <a:lvl1pPr>
              <a:defRPr/>
            </a:lvl1pPr>
          </a:lstStyle>
          <a:p>
            <a:pPr>
              <a:defRPr/>
            </a:pPr>
            <a:fld id="{6ED678F8-662E-7748-99D6-531684AFBF82}" type="slidenum">
              <a:rPr lang="en-US"/>
              <a:pPr>
                <a:defRPr/>
              </a:pPr>
              <a:t>‹#›</a:t>
            </a:fld>
            <a:endParaRPr lang="en-US"/>
          </a:p>
        </p:txBody>
      </p:sp>
    </p:spTree>
    <p:extLst>
      <p:ext uri="{BB962C8B-B14F-4D97-AF65-F5344CB8AC3E}">
        <p14:creationId xmlns:p14="http://schemas.microsoft.com/office/powerpoint/2010/main" val="42675639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solidFill>
                  <a:srgbClr val="191966"/>
                </a:solidFill>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5"/>
          <p:cNvSpPr>
            <a:spLocks noGrp="1" noChangeArrowheads="1"/>
          </p:cNvSpPr>
          <p:nvPr>
            <p:ph type="sldNum" idx="10"/>
          </p:nvPr>
        </p:nvSpPr>
        <p:spPr>
          <a:ln/>
        </p:spPr>
        <p:txBody>
          <a:bodyPr/>
          <a:lstStyle>
            <a:lvl1pPr>
              <a:defRPr/>
            </a:lvl1pPr>
          </a:lstStyle>
          <a:p>
            <a:pPr>
              <a:defRPr/>
            </a:pPr>
            <a:fld id="{6F1CA001-59EA-D741-99F4-0EFEBCF794F5}" type="slidenum">
              <a:rPr lang="en-US"/>
              <a:pPr>
                <a:defRPr/>
              </a:pPr>
              <a:t>‹#›</a:t>
            </a:fld>
            <a:endParaRPr lang="en-US"/>
          </a:p>
        </p:txBody>
      </p:sp>
    </p:spTree>
    <p:extLst>
      <p:ext uri="{BB962C8B-B14F-4D97-AF65-F5344CB8AC3E}">
        <p14:creationId xmlns:p14="http://schemas.microsoft.com/office/powerpoint/2010/main" val="22128349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2400" b="0" baseline="0"/>
            </a:lvl1pPr>
            <a:lvl2pPr>
              <a:defRPr sz="2400" b="0" baseline="0"/>
            </a:lvl2pPr>
            <a:lvl3pPr>
              <a:defRPr sz="2400" b="0" baseline="0"/>
            </a:lvl3pPr>
            <a:lvl4pPr>
              <a:defRPr sz="2000" b="0" baseline="0"/>
            </a:lvl4pPr>
            <a:lvl5pPr>
              <a:defRPr sz="2000" b="0" baseline="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5"/>
          <p:cNvSpPr>
            <a:spLocks noGrp="1" noChangeArrowheads="1"/>
          </p:cNvSpPr>
          <p:nvPr>
            <p:ph type="sldNum" idx="10"/>
          </p:nvPr>
        </p:nvSpPr>
        <p:spPr>
          <a:xfrm>
            <a:off x="6858000" y="6248400"/>
            <a:ext cx="2130425" cy="473075"/>
          </a:xfrm>
        </p:spPr>
        <p:txBody>
          <a:bodyPr/>
          <a:lstStyle>
            <a:lvl1pPr>
              <a:buFont typeface="Times New Roman" charset="0"/>
              <a:buNone/>
              <a:defRPr>
                <a:latin typeface="Arial" charset="0"/>
                <a:ea typeface="ＭＳ Ｐゴシック" charset="-128"/>
                <a:cs typeface="ＭＳ Ｐゴシック" charset="-128"/>
              </a:defRPr>
            </a:lvl1pPr>
          </a:lstStyle>
          <a:p>
            <a:pPr>
              <a:defRPr/>
            </a:pPr>
            <a:fld id="{84464B35-2555-2244-9D39-359C0EEFEA78}" type="slidenum">
              <a:rPr lang="en-US"/>
              <a:pPr>
                <a:defRPr/>
              </a:pPr>
              <a:t>‹#›</a:t>
            </a:fld>
            <a:r>
              <a:rPr lang="en-US"/>
              <a:t> of 12</a:t>
            </a:r>
          </a:p>
        </p:txBody>
      </p:sp>
    </p:spTree>
    <p:extLst>
      <p:ext uri="{BB962C8B-B14F-4D97-AF65-F5344CB8AC3E}">
        <p14:creationId xmlns:p14="http://schemas.microsoft.com/office/powerpoint/2010/main" val="6038102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sldNum" idx="10"/>
          </p:nvPr>
        </p:nvSpPr>
        <p:spPr>
          <a:ln/>
        </p:spPr>
        <p:txBody>
          <a:bodyPr/>
          <a:lstStyle>
            <a:lvl1pPr>
              <a:defRPr/>
            </a:lvl1pPr>
          </a:lstStyle>
          <a:p>
            <a:pPr>
              <a:defRPr/>
            </a:pPr>
            <a:fld id="{3C874FD0-1093-1E4F-8326-BB715C54C5F0}" type="slidenum">
              <a:rPr lang="en-US"/>
              <a:pPr>
                <a:defRPr/>
              </a:pPr>
              <a:t>‹#›</a:t>
            </a:fld>
            <a:endParaRPr lang="en-US"/>
          </a:p>
        </p:txBody>
      </p:sp>
    </p:spTree>
    <p:extLst>
      <p:ext uri="{BB962C8B-B14F-4D97-AF65-F5344CB8AC3E}">
        <p14:creationId xmlns:p14="http://schemas.microsoft.com/office/powerpoint/2010/main" val="42177937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7013"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600200"/>
            <a:ext cx="4037012"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sldNum" idx="10"/>
          </p:nvPr>
        </p:nvSpPr>
        <p:spPr>
          <a:ln/>
        </p:spPr>
        <p:txBody>
          <a:bodyPr/>
          <a:lstStyle>
            <a:lvl1pPr>
              <a:defRPr/>
            </a:lvl1pPr>
          </a:lstStyle>
          <a:p>
            <a:pPr>
              <a:defRPr/>
            </a:pPr>
            <a:fld id="{50DD48B6-010A-CF46-AA29-DCF52259D1DB}" type="slidenum">
              <a:rPr lang="en-US"/>
              <a:pPr>
                <a:defRPr/>
              </a:pPr>
              <a:t>‹#›</a:t>
            </a:fld>
            <a:endParaRPr lang="en-US"/>
          </a:p>
        </p:txBody>
      </p:sp>
    </p:spTree>
    <p:extLst>
      <p:ext uri="{BB962C8B-B14F-4D97-AF65-F5344CB8AC3E}">
        <p14:creationId xmlns:p14="http://schemas.microsoft.com/office/powerpoint/2010/main" val="1280566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sldNum" idx="10"/>
          </p:nvPr>
        </p:nvSpPr>
        <p:spPr>
          <a:ln/>
        </p:spPr>
        <p:txBody>
          <a:bodyPr/>
          <a:lstStyle>
            <a:lvl1pPr>
              <a:defRPr/>
            </a:lvl1pPr>
          </a:lstStyle>
          <a:p>
            <a:pPr>
              <a:defRPr/>
            </a:pPr>
            <a:fld id="{3FC06BC4-EFBC-8548-9F97-8448B5787939}" type="slidenum">
              <a:rPr lang="en-US"/>
              <a:pPr>
                <a:defRPr/>
              </a:pPr>
              <a:t>‹#›</a:t>
            </a:fld>
            <a:endParaRPr lang="en-US"/>
          </a:p>
        </p:txBody>
      </p:sp>
    </p:spTree>
    <p:extLst>
      <p:ext uri="{BB962C8B-B14F-4D97-AF65-F5344CB8AC3E}">
        <p14:creationId xmlns:p14="http://schemas.microsoft.com/office/powerpoint/2010/main" val="1643456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A50942C0-3B2C-9841-9E06-F69FDA494A8F}" type="slidenum">
              <a:rPr lang="en-US"/>
              <a:pPr>
                <a:defRPr/>
              </a:pPr>
              <a:t>‹#›</a:t>
            </a:fld>
            <a:endParaRPr lang="en-US"/>
          </a:p>
        </p:txBody>
      </p:sp>
    </p:spTree>
    <p:extLst>
      <p:ext uri="{BB962C8B-B14F-4D97-AF65-F5344CB8AC3E}">
        <p14:creationId xmlns:p14="http://schemas.microsoft.com/office/powerpoint/2010/main" val="5278057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sldNum" idx="10"/>
          </p:nvPr>
        </p:nvSpPr>
        <p:spPr>
          <a:ln/>
        </p:spPr>
        <p:txBody>
          <a:bodyPr/>
          <a:lstStyle>
            <a:lvl1pPr>
              <a:defRPr/>
            </a:lvl1pPr>
          </a:lstStyle>
          <a:p>
            <a:pPr>
              <a:defRPr/>
            </a:pPr>
            <a:fld id="{BB398BA9-2BDC-1D4C-97C6-A2BCA6733E5F}" type="slidenum">
              <a:rPr lang="en-US"/>
              <a:pPr>
                <a:defRPr/>
              </a:pPr>
              <a:t>‹#›</a:t>
            </a:fld>
            <a:endParaRPr lang="en-US"/>
          </a:p>
        </p:txBody>
      </p:sp>
    </p:spTree>
    <p:extLst>
      <p:ext uri="{BB962C8B-B14F-4D97-AF65-F5344CB8AC3E}">
        <p14:creationId xmlns:p14="http://schemas.microsoft.com/office/powerpoint/2010/main" val="22302314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935BE7A3-FFB8-3842-A172-88A483B46416}" type="slidenum">
              <a:rPr lang="en-US"/>
              <a:pPr>
                <a:defRPr/>
              </a:pPr>
              <a:t>‹#›</a:t>
            </a:fld>
            <a:endParaRPr lang="en-US"/>
          </a:p>
        </p:txBody>
      </p:sp>
    </p:spTree>
    <p:extLst>
      <p:ext uri="{BB962C8B-B14F-4D97-AF65-F5344CB8AC3E}">
        <p14:creationId xmlns:p14="http://schemas.microsoft.com/office/powerpoint/2010/main" val="3385591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p:cNvSpPr>
            <a:spLocks noGrp="1" noChangeArrowheads="1"/>
          </p:cNvSpPr>
          <p:nvPr>
            <p:ph type="sldNum" idx="10"/>
          </p:nvPr>
        </p:nvSpPr>
        <p:spPr>
          <a:ln/>
        </p:spPr>
        <p:txBody>
          <a:bodyPr/>
          <a:lstStyle>
            <a:lvl1pPr>
              <a:defRPr/>
            </a:lvl1pPr>
          </a:lstStyle>
          <a:p>
            <a:pPr>
              <a:defRPr/>
            </a:pPr>
            <a:fld id="{51B5D161-A22C-4247-857F-C6A443B2F921}" type="slidenum">
              <a:rPr lang="en-US"/>
              <a:pPr>
                <a:defRPr/>
              </a:pPr>
              <a:t>‹#›</a:t>
            </a:fld>
            <a:endParaRPr lang="en-US"/>
          </a:p>
        </p:txBody>
      </p:sp>
    </p:spTree>
    <p:extLst>
      <p:ext uri="{BB962C8B-B14F-4D97-AF65-F5344CB8AC3E}">
        <p14:creationId xmlns:p14="http://schemas.microsoft.com/office/powerpoint/2010/main" val="39379233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6067742B-EB47-D447-BCBF-CBF2E6EDE1E1}" type="slidenum">
              <a:rPr lang="en-US"/>
              <a:pPr>
                <a:defRPr/>
              </a:pPr>
              <a:t>‹#›</a:t>
            </a:fld>
            <a:endParaRPr lang="en-US"/>
          </a:p>
        </p:txBody>
      </p:sp>
    </p:spTree>
    <p:extLst>
      <p:ext uri="{BB962C8B-B14F-4D97-AF65-F5344CB8AC3E}">
        <p14:creationId xmlns:p14="http://schemas.microsoft.com/office/powerpoint/2010/main" val="24279564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34D89B93-3D36-D844-AFE0-951C6B7523E3}" type="slidenum">
              <a:rPr lang="en-US"/>
              <a:pPr>
                <a:defRPr/>
              </a:pPr>
              <a:t>‹#›</a:t>
            </a:fld>
            <a:endParaRPr lang="en-US"/>
          </a:p>
        </p:txBody>
      </p:sp>
    </p:spTree>
    <p:extLst>
      <p:ext uri="{BB962C8B-B14F-4D97-AF65-F5344CB8AC3E}">
        <p14:creationId xmlns:p14="http://schemas.microsoft.com/office/powerpoint/2010/main" val="25722121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813" y="-339725"/>
            <a:ext cx="2055812" cy="60515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339725"/>
            <a:ext cx="6018213" cy="6051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EB982E3D-C841-F448-A667-C94BA4404D57}" type="slidenum">
              <a:rPr lang="en-US"/>
              <a:pPr>
                <a:defRPr/>
              </a:pPr>
              <a:t>‹#›</a:t>
            </a:fld>
            <a:endParaRPr lang="en-US"/>
          </a:p>
        </p:txBody>
      </p:sp>
    </p:spTree>
    <p:extLst>
      <p:ext uri="{BB962C8B-B14F-4D97-AF65-F5344CB8AC3E}">
        <p14:creationId xmlns:p14="http://schemas.microsoft.com/office/powerpoint/2010/main" val="220942460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7013" cy="4111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6613" y="1600200"/>
            <a:ext cx="4037012" cy="19796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6613" y="3732213"/>
            <a:ext cx="4037012" cy="1979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a:spLocks noGrp="1" noChangeArrowheads="1"/>
          </p:cNvSpPr>
          <p:nvPr>
            <p:ph type="sldNum" idx="10"/>
          </p:nvPr>
        </p:nvSpPr>
        <p:spPr>
          <a:ln/>
        </p:spPr>
        <p:txBody>
          <a:bodyPr/>
          <a:lstStyle>
            <a:lvl1pPr>
              <a:defRPr/>
            </a:lvl1pPr>
          </a:lstStyle>
          <a:p>
            <a:pPr>
              <a:defRPr/>
            </a:pPr>
            <a:fld id="{0E92900E-AA4B-B54A-A466-5290882EFA28}" type="slidenum">
              <a:rPr lang="en-US"/>
              <a:pPr>
                <a:defRPr/>
              </a:pPr>
              <a:t>‹#›</a:t>
            </a:fld>
            <a:endParaRPr lang="en-US"/>
          </a:p>
        </p:txBody>
      </p:sp>
    </p:spTree>
    <p:extLst>
      <p:ext uri="{BB962C8B-B14F-4D97-AF65-F5344CB8AC3E}">
        <p14:creationId xmlns:p14="http://schemas.microsoft.com/office/powerpoint/2010/main" val="27024524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92FBAB6A-7076-234B-A114-0A32453CB611}" type="slidenum">
              <a:rPr lang="en-US"/>
              <a:pPr>
                <a:defRPr/>
              </a:pPr>
              <a:t>‹#›</a:t>
            </a:fld>
            <a:endParaRPr lang="en-US"/>
          </a:p>
        </p:txBody>
      </p:sp>
    </p:spTree>
    <p:extLst>
      <p:ext uri="{BB962C8B-B14F-4D97-AF65-F5344CB8AC3E}">
        <p14:creationId xmlns:p14="http://schemas.microsoft.com/office/powerpoint/2010/main" val="42559178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r>
              <a:rPr lang="en-US"/>
              <a:t>Click to edit Master title style</a:t>
            </a:r>
          </a:p>
        </p:txBody>
      </p:sp>
      <p:sp>
        <p:nvSpPr>
          <p:cNvPr id="3" name="Text Placeholder 2"/>
          <p:cNvSpPr>
            <a:spLocks noGrp="1"/>
          </p:cNvSpPr>
          <p:nvPr>
            <p:ph type="body" idx="1"/>
          </p:nvPr>
        </p:nvSpPr>
        <p:spPr/>
        <p:txBody>
          <a:bodyPr rtlCol="0"/>
          <a:lstStyle>
            <a:lvl1pPr>
              <a:defRPr sz="2800"/>
            </a:lvl1pPr>
            <a:lvl2pPr>
              <a:defRPr sz="2800"/>
            </a:lvl2pPr>
            <a:lvl3pPr>
              <a:defRPr sz="2800"/>
            </a:lvl3pPr>
            <a:lvl4pPr>
              <a:defRPr sz="2800"/>
            </a:lvl4pPr>
            <a:lvl5pPr>
              <a:defRPr sz="2800"/>
            </a:lvl5pPr>
          </a:lstStyle>
          <a:p>
            <a:pPr lvl="0"/>
            <a:r>
              <a:rPr lang="en-US"/>
              <a:t>Click to edit Master text styles</a:t>
            </a:r>
          </a:p>
          <a:p>
            <a:pPr lvl="0"/>
            <a:r>
              <a:rPr lang="en-US"/>
              <a:t>Second level</a:t>
            </a:r>
          </a:p>
          <a:p>
            <a:pPr lvl="0"/>
            <a:r>
              <a:rPr lang="en-US"/>
              <a:t>Third level</a:t>
            </a:r>
          </a:p>
          <a:p>
            <a:pPr lvl="0"/>
            <a:r>
              <a:rPr lang="en-US"/>
              <a:t>Fourth level</a:t>
            </a:r>
          </a:p>
          <a:p>
            <a:pPr lvl="0"/>
            <a:r>
              <a:rPr lang="en-US"/>
              <a:t>Fifth level</a:t>
            </a:r>
          </a:p>
        </p:txBody>
      </p:sp>
      <p:sp>
        <p:nvSpPr>
          <p:cNvPr id="4" name="Slide Number Placeholder 704"/>
          <p:cNvSpPr>
            <a:spLocks noGrp="1" noChangeArrowheads="1"/>
          </p:cNvSpPr>
          <p:nvPr>
            <p:ph type="sldNum" sz="quarter" idx="10"/>
          </p:nvPr>
        </p:nvSpPr>
        <p:spPr/>
        <p:txBody>
          <a:bodyPr/>
          <a:lstStyle>
            <a:lvl1pPr>
              <a:defRPr/>
            </a:lvl1pPr>
          </a:lstStyle>
          <a:p>
            <a:pPr>
              <a:defRPr/>
            </a:pPr>
            <a:fld id="{6529CC8D-F74C-0B4C-AC75-3A8A1F49C974}" type="slidenum">
              <a:rPr lang="en-US"/>
              <a:pPr>
                <a:defRPr/>
              </a:pPr>
              <a:t>‹#›</a:t>
            </a:fld>
            <a:endParaRPr lang="en-US"/>
          </a:p>
        </p:txBody>
      </p:sp>
      <p:sp>
        <p:nvSpPr>
          <p:cNvPr id="5" name="Slide Number Placeholder 704"/>
          <p:cNvSpPr>
            <a:spLocks noGrp="1" noChangeArrowheads="1"/>
          </p:cNvSpPr>
          <p:nvPr>
            <p:ph type="sldNum" sz="quarter" idx="11"/>
          </p:nvPr>
        </p:nvSpPr>
        <p:spPr/>
        <p:txBody>
          <a:bodyPr/>
          <a:lstStyle>
            <a:lvl1pPr>
              <a:defRPr/>
            </a:lvl1pPr>
          </a:lstStyle>
          <a:p>
            <a:pPr>
              <a:defRPr/>
            </a:pPr>
            <a:fld id="{ACCC317E-1EE2-6B4A-AB1F-1C24E186C3EC}" type="slidenum">
              <a:rPr lang="en-US"/>
              <a:pPr>
                <a:defRPr/>
              </a:pPr>
              <a:t>‹#›</a:t>
            </a:fld>
            <a:endParaRPr lang="en-US"/>
          </a:p>
        </p:txBody>
      </p:sp>
      <p:sp>
        <p:nvSpPr>
          <p:cNvPr id="6" name="Date Placeholder 1028"/>
          <p:cNvSpPr>
            <a:spLocks noGrp="1" noChangeArrowheads="1"/>
          </p:cNvSpPr>
          <p:nvPr>
            <p:ph type="dt" sz="half" idx="12"/>
          </p:nvPr>
        </p:nvSpPr>
        <p:spPr>
          <a:xfrm>
            <a:off x="685800" y="6267450"/>
            <a:ext cx="1905000" cy="457200"/>
          </a:xfrm>
          <a:prstGeom prst="rect">
            <a:avLst/>
          </a:prstGeom>
        </p:spPr>
        <p:txBody>
          <a:bodyPr vert="horz" wrap="square" lIns="91440" tIns="45720" rIns="91440" bIns="45720" numCol="1" anchor="t" anchorCtr="0" compatLnSpc="1">
            <a:prstTxWarp prst="textNoShape">
              <a:avLst/>
            </a:prstTxWarp>
          </a:bodyPr>
          <a:lstStyle>
            <a:lvl1pPr>
              <a:defRPr/>
            </a:lvl1pPr>
          </a:lstStyle>
          <a:p>
            <a:pPr>
              <a:defRPr/>
            </a:pPr>
            <a:endParaRPr lang="en-US">
              <a:solidFill>
                <a:prstClr val="white"/>
              </a:solidFill>
            </a:endParaRPr>
          </a:p>
        </p:txBody>
      </p:sp>
      <p:sp>
        <p:nvSpPr>
          <p:cNvPr id="7" name="Footer Placeholder 1029"/>
          <p:cNvSpPr>
            <a:spLocks noGrp="1" noChangeArrowheads="1"/>
          </p:cNvSpPr>
          <p:nvPr>
            <p:ph type="ftr" sz="quarter" idx="13"/>
          </p:nvPr>
        </p:nvSpPr>
        <p:spPr>
          <a:xfrm>
            <a:off x="3124200" y="6267450"/>
            <a:ext cx="2895600" cy="457200"/>
          </a:xfrm>
          <a:prstGeom prst="rect">
            <a:avLst/>
          </a:prstGeom>
        </p:spPr>
        <p:txBody>
          <a:bodyPr vert="horz" wrap="square" lIns="91440" tIns="45720" rIns="91440" bIns="45720" numCol="1" anchor="t" anchorCtr="0" compatLnSpc="1">
            <a:prstTxWarp prst="textNoShape">
              <a:avLst/>
            </a:prstTxWarp>
          </a:bodyPr>
          <a:lstStyle>
            <a:lvl1pPr>
              <a:defRPr/>
            </a:lvl1pPr>
          </a:lstStyle>
          <a:p>
            <a:pPr>
              <a:defRPr/>
            </a:pPr>
            <a:endParaRPr lang="en-US">
              <a:solidFill>
                <a:prstClr val="white"/>
              </a:solidFill>
            </a:endParaRPr>
          </a:p>
        </p:txBody>
      </p:sp>
      <p:sp>
        <p:nvSpPr>
          <p:cNvPr id="8" name="Slide Number Placeholder 704"/>
          <p:cNvSpPr>
            <a:spLocks noGrp="1" noChangeArrowheads="1"/>
          </p:cNvSpPr>
          <p:nvPr>
            <p:ph type="sldNum" sz="quarter" idx="14"/>
          </p:nvPr>
        </p:nvSpPr>
        <p:spPr/>
        <p:txBody>
          <a:bodyPr/>
          <a:lstStyle>
            <a:lvl1pPr>
              <a:defRPr/>
            </a:lvl1pPr>
          </a:lstStyle>
          <a:p>
            <a:pPr>
              <a:defRPr/>
            </a:pPr>
            <a:fld id="{0971C8D1-50F8-DF4E-A006-4071988A17FA}" type="slidenum">
              <a:rPr lang="en-US"/>
              <a:pPr>
                <a:defRPr/>
              </a:pPr>
              <a:t>‹#›</a:t>
            </a:fld>
            <a:endParaRPr lang="en-US"/>
          </a:p>
        </p:txBody>
      </p:sp>
      <p:sp>
        <p:nvSpPr>
          <p:cNvPr id="9" name="Slide Number Placeholder 492"/>
          <p:cNvSpPr>
            <a:spLocks noGrp="1" noChangeArrowheads="1"/>
          </p:cNvSpPr>
          <p:nvPr>
            <p:ph type="sldNum" sz="quarter" idx="15"/>
          </p:nvPr>
        </p:nvSpPr>
        <p:spPr/>
        <p:txBody>
          <a:bodyPr/>
          <a:lstStyle>
            <a:lvl1pPr>
              <a:defRPr/>
            </a:lvl1pPr>
          </a:lstStyle>
          <a:p>
            <a:pPr>
              <a:defRPr/>
            </a:pPr>
            <a:fld id="{A99ACEBF-CC7D-5042-85B0-31B129B0AB66}" type="slidenum">
              <a:rPr lang="en-US"/>
              <a:pPr>
                <a:defRPr/>
              </a:pPr>
              <a:t>‹#›</a:t>
            </a:fld>
            <a:endParaRPr lang="en-US"/>
          </a:p>
        </p:txBody>
      </p:sp>
    </p:spTree>
    <p:extLst>
      <p:ext uri="{BB962C8B-B14F-4D97-AF65-F5344CB8AC3E}">
        <p14:creationId xmlns:p14="http://schemas.microsoft.com/office/powerpoint/2010/main" val="1780414419"/>
      </p:ext>
    </p:extLst>
  </p:cSld>
  <p:clrMapOvr>
    <a:masterClrMapping/>
  </p:clrMapOvr>
  <p:transition spd="slow" advClick="0" advTm="7000">
    <p:fade thruBlk="1"/>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solidFill>
                  <a:srgbClr val="191966"/>
                </a:solidFill>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5"/>
          <p:cNvSpPr>
            <a:spLocks noGrp="1" noChangeArrowheads="1"/>
          </p:cNvSpPr>
          <p:nvPr>
            <p:ph type="sldNum" idx="10"/>
          </p:nvPr>
        </p:nvSpPr>
        <p:spPr>
          <a:ln/>
        </p:spPr>
        <p:txBody>
          <a:bodyPr/>
          <a:lstStyle>
            <a:lvl1pPr>
              <a:defRPr/>
            </a:lvl1pPr>
          </a:lstStyle>
          <a:p>
            <a:pPr>
              <a:defRPr/>
            </a:pPr>
            <a:fld id="{B1DFB35C-7917-734A-BEB8-F2442E3C7E61}" type="slidenum">
              <a:rPr lang="en-US"/>
              <a:pPr>
                <a:defRPr/>
              </a:pPr>
              <a:t>‹#›</a:t>
            </a:fld>
            <a:endParaRPr lang="en-US"/>
          </a:p>
        </p:txBody>
      </p:sp>
    </p:spTree>
    <p:extLst>
      <p:ext uri="{BB962C8B-B14F-4D97-AF65-F5344CB8AC3E}">
        <p14:creationId xmlns:p14="http://schemas.microsoft.com/office/powerpoint/2010/main" val="187389008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2400" b="0" baseline="0"/>
            </a:lvl1pPr>
            <a:lvl2pPr>
              <a:defRPr sz="2400" b="0" baseline="0"/>
            </a:lvl2pPr>
            <a:lvl3pPr>
              <a:defRPr sz="2400" b="0" baseline="0"/>
            </a:lvl3pPr>
            <a:lvl4pPr>
              <a:defRPr sz="2400" b="0" baseline="0"/>
            </a:lvl4pPr>
            <a:lvl5pPr>
              <a:defRPr sz="2400" b="0" baseline="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5"/>
          <p:cNvSpPr>
            <a:spLocks noGrp="1" noChangeArrowheads="1"/>
          </p:cNvSpPr>
          <p:nvPr>
            <p:ph type="sldNum" idx="10"/>
          </p:nvPr>
        </p:nvSpPr>
        <p:spPr>
          <a:xfrm>
            <a:off x="6858000" y="6248400"/>
            <a:ext cx="2130425" cy="473075"/>
          </a:xfrm>
        </p:spPr>
        <p:txBody>
          <a:bodyPr/>
          <a:lstStyle>
            <a:lvl1pPr>
              <a:buFont typeface="Times New Roman" charset="0"/>
              <a:buNone/>
              <a:defRPr>
                <a:latin typeface="Arial" charset="0"/>
                <a:ea typeface="ＭＳ Ｐゴシック" charset="-128"/>
                <a:cs typeface="ＭＳ Ｐゴシック" charset="-128"/>
              </a:defRPr>
            </a:lvl1pPr>
          </a:lstStyle>
          <a:p>
            <a:pPr>
              <a:defRPr/>
            </a:pPr>
            <a:fld id="{A531AB3E-E835-D641-A9D2-07DEBE8216C9}" type="slidenum">
              <a:rPr lang="en-US"/>
              <a:pPr>
                <a:defRPr/>
              </a:pPr>
              <a:t>‹#›</a:t>
            </a:fld>
            <a:r>
              <a:rPr lang="en-US"/>
              <a:t> of 12</a:t>
            </a:r>
          </a:p>
        </p:txBody>
      </p:sp>
    </p:spTree>
    <p:extLst>
      <p:ext uri="{BB962C8B-B14F-4D97-AF65-F5344CB8AC3E}">
        <p14:creationId xmlns:p14="http://schemas.microsoft.com/office/powerpoint/2010/main" val="370868524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sldNum" idx="10"/>
          </p:nvPr>
        </p:nvSpPr>
        <p:spPr>
          <a:ln/>
        </p:spPr>
        <p:txBody>
          <a:bodyPr/>
          <a:lstStyle>
            <a:lvl1pPr>
              <a:defRPr/>
            </a:lvl1pPr>
          </a:lstStyle>
          <a:p>
            <a:pPr>
              <a:defRPr/>
            </a:pPr>
            <a:fld id="{48B1C7A3-F2AE-924C-B529-3EEA95A2B224}" type="slidenum">
              <a:rPr lang="en-US"/>
              <a:pPr>
                <a:defRPr/>
              </a:pPr>
              <a:t>‹#›</a:t>
            </a:fld>
            <a:endParaRPr lang="en-US"/>
          </a:p>
        </p:txBody>
      </p:sp>
    </p:spTree>
    <p:extLst>
      <p:ext uri="{BB962C8B-B14F-4D97-AF65-F5344CB8AC3E}">
        <p14:creationId xmlns:p14="http://schemas.microsoft.com/office/powerpoint/2010/main" val="34856361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7013"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600200"/>
            <a:ext cx="4037012"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sldNum" idx="10"/>
          </p:nvPr>
        </p:nvSpPr>
        <p:spPr>
          <a:ln/>
        </p:spPr>
        <p:txBody>
          <a:bodyPr/>
          <a:lstStyle>
            <a:lvl1pPr>
              <a:defRPr/>
            </a:lvl1pPr>
          </a:lstStyle>
          <a:p>
            <a:pPr>
              <a:defRPr/>
            </a:pPr>
            <a:fld id="{1188D250-1F31-1E4B-BECA-483B5C3508A8}" type="slidenum">
              <a:rPr lang="en-US"/>
              <a:pPr>
                <a:defRPr/>
              </a:pPr>
              <a:t>‹#›</a:t>
            </a:fld>
            <a:endParaRPr lang="en-US"/>
          </a:p>
        </p:txBody>
      </p:sp>
    </p:spTree>
    <p:extLst>
      <p:ext uri="{BB962C8B-B14F-4D97-AF65-F5344CB8AC3E}">
        <p14:creationId xmlns:p14="http://schemas.microsoft.com/office/powerpoint/2010/main" val="3155399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4" y="2906714"/>
            <a:ext cx="7772400" cy="1500187"/>
          </a:xfrm>
        </p:spPr>
        <p:txBody>
          <a:bodyPr anchor="b"/>
          <a:lstStyle>
            <a:lvl1pPr marL="0" indent="0">
              <a:buNone/>
              <a:defRPr sz="2000"/>
            </a:lvl1pPr>
            <a:lvl2pPr marL="457196" indent="0">
              <a:buNone/>
              <a:defRPr sz="1800"/>
            </a:lvl2pPr>
            <a:lvl3pPr marL="914391" indent="0">
              <a:buNone/>
              <a:defRPr sz="1600"/>
            </a:lvl3pPr>
            <a:lvl4pPr marL="1371587" indent="0">
              <a:buNone/>
              <a:defRPr sz="1400"/>
            </a:lvl4pPr>
            <a:lvl5pPr marL="1828782" indent="0">
              <a:buNone/>
              <a:defRPr sz="1400"/>
            </a:lvl5pPr>
            <a:lvl6pPr marL="2285978" indent="0">
              <a:buNone/>
              <a:defRPr sz="1400"/>
            </a:lvl6pPr>
            <a:lvl7pPr marL="2743173" indent="0">
              <a:buNone/>
              <a:defRPr sz="1400"/>
            </a:lvl7pPr>
            <a:lvl8pPr marL="3200368" indent="0">
              <a:buNone/>
              <a:defRPr sz="1400"/>
            </a:lvl8pPr>
            <a:lvl9pPr marL="3657563" indent="0">
              <a:buNone/>
              <a:defRPr sz="1400"/>
            </a:lvl9pPr>
          </a:lstStyle>
          <a:p>
            <a:pPr lvl="0"/>
            <a:r>
              <a:rPr lang="en-US"/>
              <a:t>Click to edit Master text styles</a:t>
            </a:r>
          </a:p>
        </p:txBody>
      </p:sp>
      <p:sp>
        <p:nvSpPr>
          <p:cNvPr id="4" name="Rectangle 10"/>
          <p:cNvSpPr>
            <a:spLocks noGrp="1" noChangeArrowheads="1"/>
          </p:cNvSpPr>
          <p:nvPr>
            <p:ph type="sldNum" idx="10"/>
          </p:nvPr>
        </p:nvSpPr>
        <p:spPr>
          <a:ln/>
        </p:spPr>
        <p:txBody>
          <a:bodyPr/>
          <a:lstStyle>
            <a:lvl1pPr>
              <a:defRPr/>
            </a:lvl1pPr>
          </a:lstStyle>
          <a:p>
            <a:pPr>
              <a:defRPr/>
            </a:pPr>
            <a:fld id="{0199E8A5-9347-1B4B-91F5-2CC7E5FDAFC6}" type="slidenum">
              <a:rPr lang="en-US"/>
              <a:pPr>
                <a:defRPr/>
              </a:pPr>
              <a:t>‹#›</a:t>
            </a:fld>
            <a:endParaRPr lang="en-US"/>
          </a:p>
        </p:txBody>
      </p:sp>
    </p:spTree>
    <p:extLst>
      <p:ext uri="{BB962C8B-B14F-4D97-AF65-F5344CB8AC3E}">
        <p14:creationId xmlns:p14="http://schemas.microsoft.com/office/powerpoint/2010/main" val="33014284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sldNum" idx="10"/>
          </p:nvPr>
        </p:nvSpPr>
        <p:spPr>
          <a:ln/>
        </p:spPr>
        <p:txBody>
          <a:bodyPr/>
          <a:lstStyle>
            <a:lvl1pPr>
              <a:defRPr/>
            </a:lvl1pPr>
          </a:lstStyle>
          <a:p>
            <a:pPr>
              <a:defRPr/>
            </a:pPr>
            <a:fld id="{36FD6D5B-0A7B-BE44-9241-445D70D50C87}" type="slidenum">
              <a:rPr lang="en-US"/>
              <a:pPr>
                <a:defRPr/>
              </a:pPr>
              <a:t>‹#›</a:t>
            </a:fld>
            <a:endParaRPr lang="en-US"/>
          </a:p>
        </p:txBody>
      </p:sp>
    </p:spTree>
    <p:extLst>
      <p:ext uri="{BB962C8B-B14F-4D97-AF65-F5344CB8AC3E}">
        <p14:creationId xmlns:p14="http://schemas.microsoft.com/office/powerpoint/2010/main" val="194438257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4C572EF1-6F47-D640-B2E7-CE29AE316BB1}" type="slidenum">
              <a:rPr lang="en-US"/>
              <a:pPr>
                <a:defRPr/>
              </a:pPr>
              <a:t>‹#›</a:t>
            </a:fld>
            <a:endParaRPr lang="en-US"/>
          </a:p>
        </p:txBody>
      </p:sp>
    </p:spTree>
    <p:extLst>
      <p:ext uri="{BB962C8B-B14F-4D97-AF65-F5344CB8AC3E}">
        <p14:creationId xmlns:p14="http://schemas.microsoft.com/office/powerpoint/2010/main" val="18941842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sldNum" idx="10"/>
          </p:nvPr>
        </p:nvSpPr>
        <p:spPr>
          <a:ln/>
        </p:spPr>
        <p:txBody>
          <a:bodyPr/>
          <a:lstStyle>
            <a:lvl1pPr>
              <a:defRPr/>
            </a:lvl1pPr>
          </a:lstStyle>
          <a:p>
            <a:pPr>
              <a:defRPr/>
            </a:pPr>
            <a:fld id="{EC13943C-0B4E-7540-BE21-8AE447187EB6}" type="slidenum">
              <a:rPr lang="en-US"/>
              <a:pPr>
                <a:defRPr/>
              </a:pPr>
              <a:t>‹#›</a:t>
            </a:fld>
            <a:endParaRPr lang="en-US"/>
          </a:p>
        </p:txBody>
      </p:sp>
    </p:spTree>
    <p:extLst>
      <p:ext uri="{BB962C8B-B14F-4D97-AF65-F5344CB8AC3E}">
        <p14:creationId xmlns:p14="http://schemas.microsoft.com/office/powerpoint/2010/main" val="279430782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52561F8E-40E6-F244-A197-61ABB368B4C8}" type="slidenum">
              <a:rPr lang="en-US"/>
              <a:pPr>
                <a:defRPr/>
              </a:pPr>
              <a:t>‹#›</a:t>
            </a:fld>
            <a:endParaRPr lang="en-US"/>
          </a:p>
        </p:txBody>
      </p:sp>
    </p:spTree>
    <p:extLst>
      <p:ext uri="{BB962C8B-B14F-4D97-AF65-F5344CB8AC3E}">
        <p14:creationId xmlns:p14="http://schemas.microsoft.com/office/powerpoint/2010/main" val="102500912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6E39989D-2DF0-E04F-86F4-5E7523BBDE00}" type="slidenum">
              <a:rPr lang="en-US"/>
              <a:pPr>
                <a:defRPr/>
              </a:pPr>
              <a:t>‹#›</a:t>
            </a:fld>
            <a:endParaRPr lang="en-US"/>
          </a:p>
        </p:txBody>
      </p:sp>
    </p:spTree>
    <p:extLst>
      <p:ext uri="{BB962C8B-B14F-4D97-AF65-F5344CB8AC3E}">
        <p14:creationId xmlns:p14="http://schemas.microsoft.com/office/powerpoint/2010/main" val="38486030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559F66F0-ADC0-7944-ACE8-E10F2F605F9A}" type="slidenum">
              <a:rPr lang="en-US"/>
              <a:pPr>
                <a:defRPr/>
              </a:pPr>
              <a:t>‹#›</a:t>
            </a:fld>
            <a:endParaRPr lang="en-US"/>
          </a:p>
        </p:txBody>
      </p:sp>
    </p:spTree>
    <p:extLst>
      <p:ext uri="{BB962C8B-B14F-4D97-AF65-F5344CB8AC3E}">
        <p14:creationId xmlns:p14="http://schemas.microsoft.com/office/powerpoint/2010/main" val="323244114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813" y="-339725"/>
            <a:ext cx="2055812" cy="60515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339725"/>
            <a:ext cx="6018213" cy="6051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E036FE78-F78F-E340-8CB8-0DC3663E14F4}" type="slidenum">
              <a:rPr lang="en-US"/>
              <a:pPr>
                <a:defRPr/>
              </a:pPr>
              <a:t>‹#›</a:t>
            </a:fld>
            <a:endParaRPr lang="en-US"/>
          </a:p>
        </p:txBody>
      </p:sp>
    </p:spTree>
    <p:extLst>
      <p:ext uri="{BB962C8B-B14F-4D97-AF65-F5344CB8AC3E}">
        <p14:creationId xmlns:p14="http://schemas.microsoft.com/office/powerpoint/2010/main" val="147957114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7013" cy="4111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6613" y="1600200"/>
            <a:ext cx="4037012" cy="19796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6613" y="3732213"/>
            <a:ext cx="4037012" cy="1979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a:spLocks noGrp="1" noChangeArrowheads="1"/>
          </p:cNvSpPr>
          <p:nvPr>
            <p:ph type="sldNum" idx="10"/>
          </p:nvPr>
        </p:nvSpPr>
        <p:spPr>
          <a:ln/>
        </p:spPr>
        <p:txBody>
          <a:bodyPr/>
          <a:lstStyle>
            <a:lvl1pPr>
              <a:defRPr/>
            </a:lvl1pPr>
          </a:lstStyle>
          <a:p>
            <a:pPr>
              <a:defRPr/>
            </a:pPr>
            <a:fld id="{28B9C33D-895D-2E41-A011-51E16DD4E4C7}" type="slidenum">
              <a:rPr lang="en-US"/>
              <a:pPr>
                <a:defRPr/>
              </a:pPr>
              <a:t>‹#›</a:t>
            </a:fld>
            <a:endParaRPr lang="en-US"/>
          </a:p>
        </p:txBody>
      </p:sp>
    </p:spTree>
    <p:extLst>
      <p:ext uri="{BB962C8B-B14F-4D97-AF65-F5344CB8AC3E}">
        <p14:creationId xmlns:p14="http://schemas.microsoft.com/office/powerpoint/2010/main" val="402589399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A42AA761-8F8E-D446-AF93-7C15B707A36B}" type="slidenum">
              <a:rPr lang="en-US"/>
              <a:pPr>
                <a:defRPr/>
              </a:pPr>
              <a:t>‹#›</a:t>
            </a:fld>
            <a:endParaRPr lang="en-US"/>
          </a:p>
        </p:txBody>
      </p:sp>
    </p:spTree>
    <p:extLst>
      <p:ext uri="{BB962C8B-B14F-4D97-AF65-F5344CB8AC3E}">
        <p14:creationId xmlns:p14="http://schemas.microsoft.com/office/powerpoint/2010/main" val="175175482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r>
              <a:rPr lang="en-US"/>
              <a:t>Click to edit Master title style</a:t>
            </a:r>
          </a:p>
        </p:txBody>
      </p:sp>
      <p:sp>
        <p:nvSpPr>
          <p:cNvPr id="3" name="Text Placeholder 2"/>
          <p:cNvSpPr>
            <a:spLocks noGrp="1"/>
          </p:cNvSpPr>
          <p:nvPr>
            <p:ph type="body" idx="1"/>
          </p:nvPr>
        </p:nvSpPr>
        <p:spPr/>
        <p:txBody>
          <a:bodyPr rtlCol="0"/>
          <a:lstStyle>
            <a:lvl1pPr>
              <a:defRPr sz="2800"/>
            </a:lvl1pPr>
            <a:lvl2pPr>
              <a:defRPr sz="2800"/>
            </a:lvl2pPr>
            <a:lvl3pPr>
              <a:defRPr sz="2800"/>
            </a:lvl3pPr>
            <a:lvl4pPr>
              <a:defRPr sz="2800"/>
            </a:lvl4pPr>
            <a:lvl5pPr>
              <a:defRPr sz="2800"/>
            </a:lvl5pPr>
          </a:lstStyle>
          <a:p>
            <a:pPr lvl="0"/>
            <a:r>
              <a:rPr lang="en-US"/>
              <a:t>Click to edit Master text styles</a:t>
            </a:r>
          </a:p>
          <a:p>
            <a:pPr lvl="0"/>
            <a:r>
              <a:rPr lang="en-US"/>
              <a:t>Second level</a:t>
            </a:r>
          </a:p>
          <a:p>
            <a:pPr lvl="0"/>
            <a:r>
              <a:rPr lang="en-US"/>
              <a:t>Third level</a:t>
            </a:r>
          </a:p>
          <a:p>
            <a:pPr lvl="0"/>
            <a:r>
              <a:rPr lang="en-US"/>
              <a:t>Fourth level</a:t>
            </a:r>
          </a:p>
          <a:p>
            <a:pPr lvl="0"/>
            <a:r>
              <a:rPr lang="en-US"/>
              <a:t>Fifth level</a:t>
            </a:r>
          </a:p>
        </p:txBody>
      </p:sp>
      <p:sp>
        <p:nvSpPr>
          <p:cNvPr id="4" name="Slide Number Placeholder 704"/>
          <p:cNvSpPr>
            <a:spLocks noGrp="1" noChangeArrowheads="1"/>
          </p:cNvSpPr>
          <p:nvPr>
            <p:ph type="sldNum" sz="quarter" idx="10"/>
          </p:nvPr>
        </p:nvSpPr>
        <p:spPr/>
        <p:txBody>
          <a:bodyPr/>
          <a:lstStyle>
            <a:lvl1pPr>
              <a:defRPr/>
            </a:lvl1pPr>
          </a:lstStyle>
          <a:p>
            <a:pPr>
              <a:defRPr/>
            </a:pPr>
            <a:fld id="{0FE93563-4FAB-AE41-A46A-3C5A6444ACCA}" type="slidenum">
              <a:rPr lang="en-US"/>
              <a:pPr>
                <a:defRPr/>
              </a:pPr>
              <a:t>‹#›</a:t>
            </a:fld>
            <a:endParaRPr lang="en-US"/>
          </a:p>
        </p:txBody>
      </p:sp>
      <p:sp>
        <p:nvSpPr>
          <p:cNvPr id="5" name="Slide Number Placeholder 704"/>
          <p:cNvSpPr>
            <a:spLocks noGrp="1" noChangeArrowheads="1"/>
          </p:cNvSpPr>
          <p:nvPr>
            <p:ph type="sldNum" sz="quarter" idx="11"/>
          </p:nvPr>
        </p:nvSpPr>
        <p:spPr/>
        <p:txBody>
          <a:bodyPr/>
          <a:lstStyle>
            <a:lvl1pPr>
              <a:defRPr/>
            </a:lvl1pPr>
          </a:lstStyle>
          <a:p>
            <a:pPr>
              <a:defRPr/>
            </a:pPr>
            <a:fld id="{FC625779-8119-F54C-A481-A6CAA2720670}" type="slidenum">
              <a:rPr lang="en-US"/>
              <a:pPr>
                <a:defRPr/>
              </a:pPr>
              <a:t>‹#›</a:t>
            </a:fld>
            <a:endParaRPr lang="en-US"/>
          </a:p>
        </p:txBody>
      </p:sp>
      <p:sp>
        <p:nvSpPr>
          <p:cNvPr id="6" name="Date Placeholder 1028"/>
          <p:cNvSpPr>
            <a:spLocks noGrp="1" noChangeArrowheads="1"/>
          </p:cNvSpPr>
          <p:nvPr>
            <p:ph type="dt" sz="half" idx="12"/>
          </p:nvPr>
        </p:nvSpPr>
        <p:spPr>
          <a:xfrm>
            <a:off x="685800" y="6267450"/>
            <a:ext cx="1905000" cy="457200"/>
          </a:xfrm>
          <a:prstGeom prst="rect">
            <a:avLst/>
          </a:prstGeom>
        </p:spPr>
        <p:txBody>
          <a:bodyPr vert="horz" wrap="square" lIns="91440" tIns="45720" rIns="91440" bIns="45720" numCol="1" anchor="t" anchorCtr="0" compatLnSpc="1">
            <a:prstTxWarp prst="textNoShape">
              <a:avLst/>
            </a:prstTxWarp>
          </a:bodyPr>
          <a:lstStyle>
            <a:lvl1pPr>
              <a:defRPr>
                <a:solidFill>
                  <a:prstClr val="white"/>
                </a:solidFill>
              </a:defRPr>
            </a:lvl1pPr>
          </a:lstStyle>
          <a:p>
            <a:pPr>
              <a:defRPr/>
            </a:pPr>
            <a:endParaRPr lang="en-US"/>
          </a:p>
        </p:txBody>
      </p:sp>
      <p:sp>
        <p:nvSpPr>
          <p:cNvPr id="7" name="Footer Placeholder 1029"/>
          <p:cNvSpPr>
            <a:spLocks noGrp="1" noChangeArrowheads="1"/>
          </p:cNvSpPr>
          <p:nvPr>
            <p:ph type="ftr" sz="quarter" idx="13"/>
          </p:nvPr>
        </p:nvSpPr>
        <p:spPr>
          <a:xfrm>
            <a:off x="3124200" y="6267450"/>
            <a:ext cx="2895600" cy="457200"/>
          </a:xfrm>
          <a:prstGeom prst="rect">
            <a:avLst/>
          </a:prstGeom>
        </p:spPr>
        <p:txBody>
          <a:bodyPr vert="horz" wrap="square" lIns="91440" tIns="45720" rIns="91440" bIns="45720" numCol="1" anchor="t" anchorCtr="0" compatLnSpc="1">
            <a:prstTxWarp prst="textNoShape">
              <a:avLst/>
            </a:prstTxWarp>
          </a:bodyPr>
          <a:lstStyle>
            <a:lvl1pPr>
              <a:defRPr>
                <a:solidFill>
                  <a:prstClr val="white"/>
                </a:solidFill>
              </a:defRPr>
            </a:lvl1pPr>
          </a:lstStyle>
          <a:p>
            <a:pPr>
              <a:defRPr/>
            </a:pPr>
            <a:endParaRPr lang="en-US"/>
          </a:p>
        </p:txBody>
      </p:sp>
      <p:sp>
        <p:nvSpPr>
          <p:cNvPr id="8" name="Slide Number Placeholder 704"/>
          <p:cNvSpPr>
            <a:spLocks noGrp="1" noChangeArrowheads="1"/>
          </p:cNvSpPr>
          <p:nvPr>
            <p:ph type="sldNum" sz="quarter" idx="14"/>
          </p:nvPr>
        </p:nvSpPr>
        <p:spPr/>
        <p:txBody>
          <a:bodyPr/>
          <a:lstStyle>
            <a:lvl1pPr>
              <a:defRPr/>
            </a:lvl1pPr>
          </a:lstStyle>
          <a:p>
            <a:pPr>
              <a:defRPr/>
            </a:pPr>
            <a:fld id="{7CA1EF1D-4984-1046-9052-61BF7C581370}" type="slidenum">
              <a:rPr lang="en-US"/>
              <a:pPr>
                <a:defRPr/>
              </a:pPr>
              <a:t>‹#›</a:t>
            </a:fld>
            <a:endParaRPr lang="en-US"/>
          </a:p>
        </p:txBody>
      </p:sp>
      <p:sp>
        <p:nvSpPr>
          <p:cNvPr id="9" name="Slide Number Placeholder 492"/>
          <p:cNvSpPr>
            <a:spLocks noGrp="1" noChangeArrowheads="1"/>
          </p:cNvSpPr>
          <p:nvPr>
            <p:ph type="sldNum" sz="quarter" idx="15"/>
          </p:nvPr>
        </p:nvSpPr>
        <p:spPr/>
        <p:txBody>
          <a:bodyPr/>
          <a:lstStyle>
            <a:lvl1pPr>
              <a:defRPr/>
            </a:lvl1pPr>
          </a:lstStyle>
          <a:p>
            <a:pPr>
              <a:defRPr/>
            </a:pPr>
            <a:fld id="{062C988C-A77D-8B43-B163-6E50E3796606}" type="slidenum">
              <a:rPr lang="en-US"/>
              <a:pPr>
                <a:defRPr/>
              </a:pPr>
              <a:t>‹#›</a:t>
            </a:fld>
            <a:endParaRPr lang="en-US"/>
          </a:p>
        </p:txBody>
      </p:sp>
    </p:spTree>
    <p:extLst>
      <p:ext uri="{BB962C8B-B14F-4D97-AF65-F5344CB8AC3E}">
        <p14:creationId xmlns:p14="http://schemas.microsoft.com/office/powerpoint/2010/main" val="3618152895"/>
      </p:ext>
    </p:extLst>
  </p:cSld>
  <p:clrMapOvr>
    <a:masterClrMapping/>
  </p:clrMapOvr>
  <p:transition spd="slow" advClick="0" advTm="7000">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1" y="1600200"/>
            <a:ext cx="4037013"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600200"/>
            <a:ext cx="4037012"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
          <p:cNvSpPr>
            <a:spLocks noGrp="1" noChangeArrowheads="1"/>
          </p:cNvSpPr>
          <p:nvPr>
            <p:ph type="sldNum" idx="10"/>
          </p:nvPr>
        </p:nvSpPr>
        <p:spPr>
          <a:ln/>
        </p:spPr>
        <p:txBody>
          <a:bodyPr/>
          <a:lstStyle>
            <a:lvl1pPr>
              <a:defRPr/>
            </a:lvl1pPr>
          </a:lstStyle>
          <a:p>
            <a:pPr>
              <a:defRPr/>
            </a:pPr>
            <a:fld id="{0FD22ED6-FAF1-4B45-BC79-487DDDE60F9B}" type="slidenum">
              <a:rPr lang="en-US"/>
              <a:pPr>
                <a:defRPr/>
              </a:pPr>
              <a:t>‹#›</a:t>
            </a:fld>
            <a:endParaRPr lang="en-US"/>
          </a:p>
        </p:txBody>
      </p:sp>
    </p:spTree>
    <p:extLst>
      <p:ext uri="{BB962C8B-B14F-4D97-AF65-F5344CB8AC3E}">
        <p14:creationId xmlns:p14="http://schemas.microsoft.com/office/powerpoint/2010/main" val="407823219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solidFill>
                  <a:srgbClr val="191966"/>
                </a:solidFill>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Slide Number Placeholder 3"/>
          <p:cNvSpPr>
            <a:spLocks noGrp="1" noChangeArrowheads="1"/>
          </p:cNvSpPr>
          <p:nvPr>
            <p:ph type="sldNum" idx="10"/>
          </p:nvPr>
        </p:nvSpPr>
        <p:spPr>
          <a:xfrm>
            <a:off x="3124200" y="6229350"/>
            <a:ext cx="2130425" cy="473075"/>
          </a:xfrm>
          <a:prstGeom prst="rect">
            <a:avLst/>
          </a:prstGeom>
        </p:spPr>
        <p:txBody>
          <a:bodyPr/>
          <a:lstStyle>
            <a:lvl1pPr>
              <a:defRPr/>
            </a:lvl1pPr>
          </a:lstStyle>
          <a:p>
            <a:pPr>
              <a:defRPr/>
            </a:pPr>
            <a:fld id="{365B7102-0CB9-2C4E-AEDB-C4FD3D7C4C68}" type="slidenum">
              <a:rPr lang="en-US"/>
              <a:pPr>
                <a:defRPr/>
              </a:pPr>
              <a:t>‹#›</a:t>
            </a:fld>
            <a:endParaRPr lang="en-US"/>
          </a:p>
        </p:txBody>
      </p:sp>
    </p:spTree>
    <p:extLst>
      <p:ext uri="{BB962C8B-B14F-4D97-AF65-F5344CB8AC3E}">
        <p14:creationId xmlns:p14="http://schemas.microsoft.com/office/powerpoint/2010/main" val="35457997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p:cNvSpPr>
            <a:spLocks noGrp="1" noChangeArrowheads="1"/>
          </p:cNvSpPr>
          <p:nvPr>
            <p:ph type="sldNum" idx="10"/>
          </p:nvPr>
        </p:nvSpPr>
        <p:spPr>
          <a:xfrm>
            <a:off x="6858000" y="6248400"/>
            <a:ext cx="2130425" cy="473075"/>
          </a:xfrm>
          <a:prstGeom prst="rect">
            <a:avLst/>
          </a:prstGeom>
        </p:spPr>
        <p:txBody>
          <a:bodyPr/>
          <a:lstStyle>
            <a:lvl1pPr>
              <a:defRPr>
                <a:ea typeface="ＭＳ Ｐゴシック" charset="-128"/>
                <a:cs typeface="ＭＳ Ｐゴシック" charset="-128"/>
              </a:defRPr>
            </a:lvl1pPr>
          </a:lstStyle>
          <a:p>
            <a:pPr>
              <a:defRPr/>
            </a:pPr>
            <a:fld id="{D7740E11-9CFB-B54D-84A8-E9F7C80E41CB}" type="slidenum">
              <a:rPr lang="en-US"/>
              <a:pPr>
                <a:defRPr/>
              </a:pPr>
              <a:t>‹#›</a:t>
            </a:fld>
            <a:r>
              <a:rPr lang="en-US"/>
              <a:t> of 12</a:t>
            </a:r>
          </a:p>
        </p:txBody>
      </p:sp>
    </p:spTree>
    <p:extLst>
      <p:ext uri="{BB962C8B-B14F-4D97-AF65-F5344CB8AC3E}">
        <p14:creationId xmlns:p14="http://schemas.microsoft.com/office/powerpoint/2010/main" val="279360384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7223085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noChangeArrowheads="1"/>
          </p:cNvSpPr>
          <p:nvPr>
            <p:ph type="sldNum" idx="10"/>
          </p:nvPr>
        </p:nvSpPr>
        <p:spPr>
          <a:xfrm>
            <a:off x="3124200" y="6229350"/>
            <a:ext cx="2130425" cy="473075"/>
          </a:xfrm>
          <a:prstGeom prst="rect">
            <a:avLst/>
          </a:prstGeom>
        </p:spPr>
        <p:txBody>
          <a:bodyPr/>
          <a:lstStyle>
            <a:lvl1pPr>
              <a:defRPr/>
            </a:lvl1pPr>
          </a:lstStyle>
          <a:p>
            <a:pPr>
              <a:defRPr/>
            </a:pPr>
            <a:fld id="{58E93E3D-F40E-5E49-AE61-FB4A0F70F1C0}" type="slidenum">
              <a:rPr lang="en-US"/>
              <a:pPr>
                <a:defRPr/>
              </a:pPr>
              <a:t>‹#›</a:t>
            </a:fld>
            <a:endParaRPr lang="en-US"/>
          </a:p>
        </p:txBody>
      </p:sp>
    </p:spTree>
    <p:extLst>
      <p:ext uri="{BB962C8B-B14F-4D97-AF65-F5344CB8AC3E}">
        <p14:creationId xmlns:p14="http://schemas.microsoft.com/office/powerpoint/2010/main" val="17216893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196" indent="0">
              <a:buNone/>
              <a:defRPr sz="2000" b="1"/>
            </a:lvl2pPr>
            <a:lvl3pPr marL="914391" indent="0">
              <a:buNone/>
              <a:defRPr sz="1800" b="1"/>
            </a:lvl3pPr>
            <a:lvl4pPr marL="1371587" indent="0">
              <a:buNone/>
              <a:defRPr sz="1600" b="1"/>
            </a:lvl4pPr>
            <a:lvl5pPr marL="1828782" indent="0">
              <a:buNone/>
              <a:defRPr sz="1600" b="1"/>
            </a:lvl5pPr>
            <a:lvl6pPr marL="2285978" indent="0">
              <a:buNone/>
              <a:defRPr sz="1600" b="1"/>
            </a:lvl6pPr>
            <a:lvl7pPr marL="2743173" indent="0">
              <a:buNone/>
              <a:defRPr sz="1600" b="1"/>
            </a:lvl7pPr>
            <a:lvl8pPr marL="3200368" indent="0">
              <a:buNone/>
              <a:defRPr sz="1600" b="1"/>
            </a:lvl8pPr>
            <a:lvl9pPr marL="3657563"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196" indent="0">
              <a:buNone/>
              <a:defRPr sz="2000" b="1"/>
            </a:lvl2pPr>
            <a:lvl3pPr marL="914391" indent="0">
              <a:buNone/>
              <a:defRPr sz="1800" b="1"/>
            </a:lvl3pPr>
            <a:lvl4pPr marL="1371587" indent="0">
              <a:buNone/>
              <a:defRPr sz="1600" b="1"/>
            </a:lvl4pPr>
            <a:lvl5pPr marL="1828782" indent="0">
              <a:buNone/>
              <a:defRPr sz="1600" b="1"/>
            </a:lvl5pPr>
            <a:lvl6pPr marL="2285978" indent="0">
              <a:buNone/>
              <a:defRPr sz="1600" b="1"/>
            </a:lvl6pPr>
            <a:lvl7pPr marL="2743173" indent="0">
              <a:buNone/>
              <a:defRPr sz="1600" b="1"/>
            </a:lvl7pPr>
            <a:lvl8pPr marL="3200368" indent="0">
              <a:buNone/>
              <a:defRPr sz="1600" b="1"/>
            </a:lvl8pPr>
            <a:lvl9pPr marL="365756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
          <p:cNvSpPr>
            <a:spLocks noGrp="1" noChangeArrowheads="1"/>
          </p:cNvSpPr>
          <p:nvPr>
            <p:ph type="sldNum" idx="10"/>
          </p:nvPr>
        </p:nvSpPr>
        <p:spPr>
          <a:ln/>
        </p:spPr>
        <p:txBody>
          <a:bodyPr/>
          <a:lstStyle>
            <a:lvl1pPr>
              <a:defRPr/>
            </a:lvl1pPr>
          </a:lstStyle>
          <a:p>
            <a:pPr>
              <a:defRPr/>
            </a:pPr>
            <a:fld id="{E6632B2D-DA4D-4B40-958B-B363266D4DBD}" type="slidenum">
              <a:rPr lang="en-US"/>
              <a:pPr>
                <a:defRPr/>
              </a:pPr>
              <a:t>‹#›</a:t>
            </a:fld>
            <a:endParaRPr lang="en-US"/>
          </a:p>
        </p:txBody>
      </p:sp>
    </p:spTree>
    <p:extLst>
      <p:ext uri="{BB962C8B-B14F-4D97-AF65-F5344CB8AC3E}">
        <p14:creationId xmlns:p14="http://schemas.microsoft.com/office/powerpoint/2010/main" val="3665729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
          <p:cNvSpPr>
            <a:spLocks noGrp="1" noChangeArrowheads="1"/>
          </p:cNvSpPr>
          <p:nvPr>
            <p:ph type="sldNum" idx="10"/>
          </p:nvPr>
        </p:nvSpPr>
        <p:spPr>
          <a:ln/>
        </p:spPr>
        <p:txBody>
          <a:bodyPr/>
          <a:lstStyle>
            <a:lvl1pPr>
              <a:defRPr/>
            </a:lvl1pPr>
          </a:lstStyle>
          <a:p>
            <a:pPr>
              <a:defRPr/>
            </a:pPr>
            <a:fld id="{8C9C4618-977F-9A43-B101-257643A5F57D}" type="slidenum">
              <a:rPr lang="en-US"/>
              <a:pPr>
                <a:defRPr/>
              </a:pPr>
              <a:t>‹#›</a:t>
            </a:fld>
            <a:endParaRPr lang="en-US"/>
          </a:p>
        </p:txBody>
      </p:sp>
    </p:spTree>
    <p:extLst>
      <p:ext uri="{BB962C8B-B14F-4D97-AF65-F5344CB8AC3E}">
        <p14:creationId xmlns:p14="http://schemas.microsoft.com/office/powerpoint/2010/main" val="3513232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
          <p:cNvSpPr>
            <a:spLocks noGrp="1" noChangeArrowheads="1"/>
          </p:cNvSpPr>
          <p:nvPr>
            <p:ph type="sldNum" idx="10"/>
          </p:nvPr>
        </p:nvSpPr>
        <p:spPr>
          <a:ln/>
        </p:spPr>
        <p:txBody>
          <a:bodyPr/>
          <a:lstStyle>
            <a:lvl1pPr>
              <a:defRPr/>
            </a:lvl1pPr>
          </a:lstStyle>
          <a:p>
            <a:pPr>
              <a:defRPr/>
            </a:pPr>
            <a:fld id="{B6FC7728-352E-004D-A1AF-300A41022636}" type="slidenum">
              <a:rPr lang="en-US"/>
              <a:pPr>
                <a:defRPr/>
              </a:pPr>
              <a:t>‹#›</a:t>
            </a:fld>
            <a:endParaRPr lang="en-US"/>
          </a:p>
        </p:txBody>
      </p:sp>
    </p:spTree>
    <p:extLst>
      <p:ext uri="{BB962C8B-B14F-4D97-AF65-F5344CB8AC3E}">
        <p14:creationId xmlns:p14="http://schemas.microsoft.com/office/powerpoint/2010/main" val="1453243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1"/>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1"/>
            <a:ext cx="3008313" cy="4691063"/>
          </a:xfrm>
        </p:spPr>
        <p:txBody>
          <a:bodyPr/>
          <a:lstStyle>
            <a:lvl1pPr marL="0" indent="0">
              <a:buNone/>
              <a:defRPr sz="1400"/>
            </a:lvl1pPr>
            <a:lvl2pPr marL="457196" indent="0">
              <a:buNone/>
              <a:defRPr sz="1200"/>
            </a:lvl2pPr>
            <a:lvl3pPr marL="914391" indent="0">
              <a:buNone/>
              <a:defRPr sz="1000"/>
            </a:lvl3pPr>
            <a:lvl4pPr marL="1371587" indent="0">
              <a:buNone/>
              <a:defRPr sz="900"/>
            </a:lvl4pPr>
            <a:lvl5pPr marL="1828782" indent="0">
              <a:buNone/>
              <a:defRPr sz="900"/>
            </a:lvl5pPr>
            <a:lvl6pPr marL="2285978" indent="0">
              <a:buNone/>
              <a:defRPr sz="900"/>
            </a:lvl6pPr>
            <a:lvl7pPr marL="2743173" indent="0">
              <a:buNone/>
              <a:defRPr sz="900"/>
            </a:lvl7pPr>
            <a:lvl8pPr marL="3200368" indent="0">
              <a:buNone/>
              <a:defRPr sz="900"/>
            </a:lvl8pPr>
            <a:lvl9pPr marL="3657563" indent="0">
              <a:buNone/>
              <a:defRPr sz="900"/>
            </a:lvl9pPr>
          </a:lstStyle>
          <a:p>
            <a:pPr lvl="0"/>
            <a:r>
              <a:rPr lang="en-US"/>
              <a:t>Click to edit Master text styles</a:t>
            </a:r>
          </a:p>
        </p:txBody>
      </p:sp>
      <p:sp>
        <p:nvSpPr>
          <p:cNvPr id="5" name="Rectangle 10"/>
          <p:cNvSpPr>
            <a:spLocks noGrp="1" noChangeArrowheads="1"/>
          </p:cNvSpPr>
          <p:nvPr>
            <p:ph type="sldNum" idx="10"/>
          </p:nvPr>
        </p:nvSpPr>
        <p:spPr>
          <a:ln/>
        </p:spPr>
        <p:txBody>
          <a:bodyPr/>
          <a:lstStyle>
            <a:lvl1pPr>
              <a:defRPr/>
            </a:lvl1pPr>
          </a:lstStyle>
          <a:p>
            <a:pPr>
              <a:defRPr/>
            </a:pPr>
            <a:fld id="{F9641143-7D4B-2346-9B10-86BC4E3119A9}" type="slidenum">
              <a:rPr lang="en-US"/>
              <a:pPr>
                <a:defRPr/>
              </a:pPr>
              <a:t>‹#›</a:t>
            </a:fld>
            <a:endParaRPr lang="en-US"/>
          </a:p>
        </p:txBody>
      </p:sp>
    </p:spTree>
    <p:extLst>
      <p:ext uri="{BB962C8B-B14F-4D97-AF65-F5344CB8AC3E}">
        <p14:creationId xmlns:p14="http://schemas.microsoft.com/office/powerpoint/2010/main" val="28246764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6"/>
            <a:ext cx="5486400" cy="4114800"/>
          </a:xfrm>
        </p:spPr>
        <p:txBody>
          <a:bodyPr/>
          <a:lstStyle>
            <a:lvl1pPr marL="0" indent="0">
              <a:buNone/>
              <a:defRPr sz="3200"/>
            </a:lvl1pPr>
            <a:lvl2pPr marL="457196" indent="0">
              <a:buNone/>
              <a:defRPr sz="2800"/>
            </a:lvl2pPr>
            <a:lvl3pPr marL="914391" indent="0">
              <a:buNone/>
              <a:defRPr sz="2400"/>
            </a:lvl3pPr>
            <a:lvl4pPr marL="1371587" indent="0">
              <a:buNone/>
              <a:defRPr sz="2000"/>
            </a:lvl4pPr>
            <a:lvl5pPr marL="1828782" indent="0">
              <a:buNone/>
              <a:defRPr sz="2000"/>
            </a:lvl5pPr>
            <a:lvl6pPr marL="2285978" indent="0">
              <a:buNone/>
              <a:defRPr sz="2000"/>
            </a:lvl6pPr>
            <a:lvl7pPr marL="2743173" indent="0">
              <a:buNone/>
              <a:defRPr sz="2000"/>
            </a:lvl7pPr>
            <a:lvl8pPr marL="3200368" indent="0">
              <a:buNone/>
              <a:defRPr sz="2000"/>
            </a:lvl8pPr>
            <a:lvl9pPr marL="3657563"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196" indent="0">
              <a:buNone/>
              <a:defRPr sz="1200"/>
            </a:lvl2pPr>
            <a:lvl3pPr marL="914391" indent="0">
              <a:buNone/>
              <a:defRPr sz="1000"/>
            </a:lvl3pPr>
            <a:lvl4pPr marL="1371587" indent="0">
              <a:buNone/>
              <a:defRPr sz="900"/>
            </a:lvl4pPr>
            <a:lvl5pPr marL="1828782" indent="0">
              <a:buNone/>
              <a:defRPr sz="900"/>
            </a:lvl5pPr>
            <a:lvl6pPr marL="2285978" indent="0">
              <a:buNone/>
              <a:defRPr sz="900"/>
            </a:lvl6pPr>
            <a:lvl7pPr marL="2743173" indent="0">
              <a:buNone/>
              <a:defRPr sz="900"/>
            </a:lvl7pPr>
            <a:lvl8pPr marL="3200368" indent="0">
              <a:buNone/>
              <a:defRPr sz="900"/>
            </a:lvl8pPr>
            <a:lvl9pPr marL="3657563" indent="0">
              <a:buNone/>
              <a:defRPr sz="900"/>
            </a:lvl9pPr>
          </a:lstStyle>
          <a:p>
            <a:pPr lvl="0"/>
            <a:r>
              <a:rPr lang="en-US"/>
              <a:t>Click to edit Master text styles</a:t>
            </a:r>
          </a:p>
        </p:txBody>
      </p:sp>
      <p:sp>
        <p:nvSpPr>
          <p:cNvPr id="5" name="Rectangle 10"/>
          <p:cNvSpPr>
            <a:spLocks noGrp="1" noChangeArrowheads="1"/>
          </p:cNvSpPr>
          <p:nvPr>
            <p:ph type="sldNum" idx="10"/>
          </p:nvPr>
        </p:nvSpPr>
        <p:spPr>
          <a:ln/>
        </p:spPr>
        <p:txBody>
          <a:bodyPr/>
          <a:lstStyle>
            <a:lvl1pPr>
              <a:defRPr/>
            </a:lvl1pPr>
          </a:lstStyle>
          <a:p>
            <a:pPr>
              <a:defRPr/>
            </a:pPr>
            <a:fld id="{BEE69D0F-F979-E54B-8CA2-4D114FBBC179}" type="slidenum">
              <a:rPr lang="en-US"/>
              <a:pPr>
                <a:defRPr/>
              </a:pPr>
              <a:t>‹#›</a:t>
            </a:fld>
            <a:endParaRPr lang="en-US"/>
          </a:p>
        </p:txBody>
      </p:sp>
    </p:spTree>
    <p:extLst>
      <p:ext uri="{BB962C8B-B14F-4D97-AF65-F5344CB8AC3E}">
        <p14:creationId xmlns:p14="http://schemas.microsoft.com/office/powerpoint/2010/main" val="18516001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theme" Target="../theme/theme3.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42.xml"/><Relationship Id="rId2" Type="http://schemas.openxmlformats.org/officeDocument/2006/relationships/slideLayout" Target="../slideLayouts/slideLayout41.xml"/><Relationship Id="rId1" Type="http://schemas.openxmlformats.org/officeDocument/2006/relationships/slideLayout" Target="../slideLayouts/slideLayout40.xml"/><Relationship Id="rId5" Type="http://schemas.openxmlformats.org/officeDocument/2006/relationships/theme" Target="../theme/theme4.xml"/><Relationship Id="rId4"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362" name="Rectangle 1"/>
          <p:cNvSpPr>
            <a:spLocks noChangeArrowheads="1"/>
          </p:cNvSpPr>
          <p:nvPr/>
        </p:nvSpPr>
        <p:spPr bwMode="auto">
          <a:xfrm>
            <a:off x="0" y="0"/>
            <a:ext cx="9144000" cy="1219200"/>
          </a:xfrm>
          <a:prstGeom prst="rect">
            <a:avLst/>
          </a:prstGeom>
          <a:solidFill>
            <a:srgbClr val="161645"/>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lIns="91429" tIns="45714" rIns="91429" bIns="45714" anchor="ctr"/>
          <a:lstStyle/>
          <a:p>
            <a:pPr>
              <a:buClr>
                <a:srgbClr val="000000"/>
              </a:buClr>
              <a:buSzPct val="100000"/>
              <a:buFont typeface="Times New Roman" charset="0"/>
              <a:buNone/>
            </a:pPr>
            <a:endParaRPr lang="en-US" sz="1800">
              <a:cs typeface="Arial" charset="0"/>
            </a:endParaRPr>
          </a:p>
        </p:txBody>
      </p:sp>
      <p:pic>
        <p:nvPicPr>
          <p:cNvPr id="15363" name="Picture 2"/>
          <p:cNvPicPr>
            <a:picLocks noChangeAspect="1" noChangeArrowheads="1"/>
          </p:cNvPicPr>
          <p:nvPr/>
        </p:nvPicPr>
        <p:blipFill>
          <a:blip r:embed="rId13" cstate="email">
            <a:extLst>
              <a:ext uri="{28A0092B-C50C-407E-A947-70E740481C1C}">
                <a14:useLocalDpi xmlns:a14="http://schemas.microsoft.com/office/drawing/2010/main" val="0"/>
              </a:ext>
            </a:extLst>
          </a:blip>
          <a:srcRect/>
          <a:stretch>
            <a:fillRect/>
          </a:stretch>
        </p:blipFill>
        <p:spPr bwMode="auto">
          <a:xfrm>
            <a:off x="4260850" y="55563"/>
            <a:ext cx="463550" cy="7127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pic>
      <p:sp>
        <p:nvSpPr>
          <p:cNvPr id="15364" name="Rectangle 3"/>
          <p:cNvSpPr>
            <a:spLocks noChangeArrowheads="1"/>
          </p:cNvSpPr>
          <p:nvPr/>
        </p:nvSpPr>
        <p:spPr bwMode="auto">
          <a:xfrm>
            <a:off x="381000" y="742950"/>
            <a:ext cx="8229600" cy="19050"/>
          </a:xfrm>
          <a:prstGeom prst="rect">
            <a:avLst/>
          </a:prstGeom>
          <a:solidFill>
            <a:srgbClr val="EED7B8"/>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lIns="91429" tIns="45714" rIns="91429" bIns="45714" anchor="ctr"/>
          <a:lstStyle/>
          <a:p>
            <a:pPr>
              <a:buClr>
                <a:srgbClr val="000000"/>
              </a:buClr>
              <a:buSzPct val="100000"/>
              <a:buFont typeface="Times New Roman" charset="0"/>
              <a:buNone/>
            </a:pPr>
            <a:endParaRPr lang="en-US" sz="1800">
              <a:cs typeface="Arial" charset="0"/>
            </a:endParaRPr>
          </a:p>
        </p:txBody>
      </p:sp>
      <p:sp>
        <p:nvSpPr>
          <p:cNvPr id="15365" name="Text Box 4"/>
          <p:cNvSpPr txBox="1">
            <a:spLocks noChangeArrowheads="1"/>
          </p:cNvSpPr>
          <p:nvPr/>
        </p:nvSpPr>
        <p:spPr bwMode="auto">
          <a:xfrm>
            <a:off x="3279775" y="762000"/>
            <a:ext cx="2478088" cy="3714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lIns="89989" tIns="46794" rIns="89989" bIns="46794">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cs typeface="ＭＳ Ｐゴシック" charset="0"/>
              </a:defRPr>
            </a:lvl1pPr>
            <a:lvl2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2pPr>
            <a:lvl3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3pPr>
            <a:lvl4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4pPr>
            <a:lvl5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9pPr>
          </a:lstStyle>
          <a:p>
            <a:pPr algn="ctr" defTabSz="457196" eaLnBrk="1" hangingPunct="1">
              <a:buClr>
                <a:srgbClr val="000000"/>
              </a:buClr>
              <a:buSzPct val="100000"/>
              <a:buFont typeface="Times New Roman" charset="0"/>
              <a:buNone/>
              <a:defRPr/>
            </a:pPr>
            <a:r>
              <a:rPr lang="en-US" sz="1800" b="1">
                <a:solidFill>
                  <a:srgbClr val="FFFFFF"/>
                </a:solidFill>
                <a:latin typeface="Lucida Sans Unicode" charset="0"/>
                <a:cs typeface="Arial" charset="0"/>
              </a:rPr>
              <a:t>D u k e  S y s t e m s</a:t>
            </a:r>
          </a:p>
        </p:txBody>
      </p:sp>
      <p:sp>
        <p:nvSpPr>
          <p:cNvPr id="15366" name="Rectangle 5"/>
          <p:cNvSpPr>
            <a:spLocks noChangeArrowheads="1"/>
          </p:cNvSpPr>
          <p:nvPr/>
        </p:nvSpPr>
        <p:spPr bwMode="auto">
          <a:xfrm>
            <a:off x="0" y="5867400"/>
            <a:ext cx="9144000" cy="990600"/>
          </a:xfrm>
          <a:prstGeom prst="rect">
            <a:avLst/>
          </a:prstGeom>
          <a:solidFill>
            <a:srgbClr val="161645"/>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lIns="91429" tIns="45714" rIns="91429" bIns="45714" anchor="ctr"/>
          <a:lstStyle/>
          <a:p>
            <a:pPr>
              <a:buClr>
                <a:srgbClr val="000000"/>
              </a:buClr>
              <a:buSzPct val="100000"/>
              <a:buFont typeface="Times New Roman" charset="0"/>
              <a:buNone/>
            </a:pPr>
            <a:endParaRPr lang="en-US" sz="1800">
              <a:cs typeface="Arial" charset="0"/>
            </a:endParaRPr>
          </a:p>
        </p:txBody>
      </p:sp>
      <p:sp>
        <p:nvSpPr>
          <p:cNvPr id="15367" name="Rectangle 6"/>
          <p:cNvSpPr>
            <a:spLocks noGrp="1" noChangeArrowheads="1"/>
          </p:cNvSpPr>
          <p:nvPr>
            <p:ph type="title"/>
          </p:nvPr>
        </p:nvSpPr>
        <p:spPr bwMode="auto">
          <a:xfrm>
            <a:off x="457200" y="-339725"/>
            <a:ext cx="8226425" cy="1554163"/>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89989" tIns="46794" rIns="89989" bIns="46794" numCol="1" anchor="b" anchorCtr="0" compatLnSpc="1">
            <a:prstTxWarp prst="textNoShape">
              <a:avLst/>
            </a:prstTxWarp>
          </a:bodyPr>
          <a:lstStyle/>
          <a:p>
            <a:pPr lvl="0"/>
            <a:r>
              <a:rPr lang="en-US"/>
              <a:t>Click to edit the title text format</a:t>
            </a:r>
          </a:p>
        </p:txBody>
      </p:sp>
      <p:sp>
        <p:nvSpPr>
          <p:cNvPr id="15368" name="Rectangle 7"/>
          <p:cNvSpPr>
            <a:spLocks noGrp="1" noChangeArrowheads="1"/>
          </p:cNvSpPr>
          <p:nvPr>
            <p:ph type="body" idx="1"/>
          </p:nvPr>
        </p:nvSpPr>
        <p:spPr bwMode="auto">
          <a:xfrm>
            <a:off x="457200" y="1600200"/>
            <a:ext cx="8226425" cy="4111625"/>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89989" tIns="46794" rIns="89989" bIns="46794" numCol="1" anchor="t" anchorCtr="0" compatLnSpc="1">
            <a:prstTxWarp prst="textNoShape">
              <a:avLst/>
            </a:prstTxWarp>
          </a:bodyPr>
          <a:lstStyle/>
          <a:p>
            <a:pPr lvl="0"/>
            <a:r>
              <a:rPr lang="en-US"/>
              <a:t>Click to edit the outline text format</a:t>
            </a:r>
          </a:p>
          <a:p>
            <a:pPr lvl="1"/>
            <a:r>
              <a:rPr lang="en-US"/>
              <a:t>Second Outline Level</a:t>
            </a:r>
          </a:p>
          <a:p>
            <a:pPr lvl="2"/>
            <a:r>
              <a:rPr lang="en-US"/>
              <a:t>Third Outline Level</a:t>
            </a:r>
          </a:p>
          <a:p>
            <a:pPr lvl="3"/>
            <a:r>
              <a:rPr lang="en-US"/>
              <a:t>Fourth Outline Level</a:t>
            </a:r>
          </a:p>
          <a:p>
            <a:pPr lvl="4"/>
            <a:r>
              <a:rPr lang="en-US"/>
              <a:t>Fifth Outline Level</a:t>
            </a:r>
          </a:p>
          <a:p>
            <a:pPr lvl="4"/>
            <a:r>
              <a:rPr lang="en-US"/>
              <a:t>Sixth Outline Level</a:t>
            </a:r>
          </a:p>
          <a:p>
            <a:pPr lvl="4"/>
            <a:r>
              <a:rPr lang="en-US"/>
              <a:t>Seventh Outline Level</a:t>
            </a:r>
          </a:p>
          <a:p>
            <a:pPr lvl="4"/>
            <a:r>
              <a:rPr lang="en-US"/>
              <a:t>Eighth Outline Level</a:t>
            </a:r>
          </a:p>
          <a:p>
            <a:pPr lvl="4"/>
            <a:r>
              <a:rPr lang="en-US"/>
              <a:t>Ninth Outline Level</a:t>
            </a:r>
          </a:p>
        </p:txBody>
      </p:sp>
      <p:sp>
        <p:nvSpPr>
          <p:cNvPr id="15369" name="Text Box 8"/>
          <p:cNvSpPr txBox="1">
            <a:spLocks noChangeArrowheads="1"/>
          </p:cNvSpPr>
          <p:nvPr/>
        </p:nvSpPr>
        <p:spPr bwMode="auto">
          <a:xfrm>
            <a:off x="457200" y="6245225"/>
            <a:ext cx="2133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lIns="91429" tIns="45714" rIns="91429" bIns="45714" anchor="ctr"/>
          <a:lstStyle>
            <a:lvl1pPr eaLnBrk="0" hangingPunct="0">
              <a:defRPr sz="2400">
                <a:solidFill>
                  <a:schemeClr val="bg1"/>
                </a:solidFill>
                <a:latin typeface="Arial" charset="0"/>
                <a:ea typeface="ＭＳ Ｐゴシック" charset="0"/>
                <a:cs typeface="ＭＳ Ｐゴシック" charset="0"/>
              </a:defRPr>
            </a:lvl1pPr>
            <a:lvl2pPr marL="742950" indent="-285750" eaLnBrk="0" hangingPunct="0">
              <a:defRPr sz="2400">
                <a:solidFill>
                  <a:schemeClr val="bg1"/>
                </a:solidFill>
                <a:latin typeface="Arial" charset="0"/>
                <a:ea typeface="ＭＳ Ｐゴシック" charset="0"/>
              </a:defRPr>
            </a:lvl2pPr>
            <a:lvl3pPr marL="1143000" indent="-228600" eaLnBrk="0" hangingPunct="0">
              <a:defRPr sz="2400">
                <a:solidFill>
                  <a:schemeClr val="bg1"/>
                </a:solidFill>
                <a:latin typeface="Arial" charset="0"/>
                <a:ea typeface="ＭＳ Ｐゴシック" charset="0"/>
              </a:defRPr>
            </a:lvl3pPr>
            <a:lvl4pPr marL="1600200" indent="-228600" eaLnBrk="0" hangingPunct="0">
              <a:defRPr sz="2400">
                <a:solidFill>
                  <a:schemeClr val="bg1"/>
                </a:solidFill>
                <a:latin typeface="Arial" charset="0"/>
                <a:ea typeface="ＭＳ Ｐゴシック" charset="0"/>
              </a:defRPr>
            </a:lvl4pPr>
            <a:lvl5pPr marL="2057400" indent="-228600" eaLnBrk="0" hangingPunct="0">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bg1"/>
                </a:solidFill>
                <a:latin typeface="Arial" charset="0"/>
                <a:ea typeface="ＭＳ Ｐゴシック" charset="0"/>
              </a:defRPr>
            </a:lvl9pPr>
          </a:lstStyle>
          <a:p>
            <a:pPr eaLnBrk="1" hangingPunct="1">
              <a:buClr>
                <a:srgbClr val="000000"/>
              </a:buClr>
              <a:buSzPct val="100000"/>
              <a:buFont typeface="Times New Roman" charset="0"/>
              <a:buNone/>
              <a:defRPr/>
            </a:pPr>
            <a:endParaRPr lang="en-US" sz="1800">
              <a:cs typeface="Arial" charset="0"/>
            </a:endParaRPr>
          </a:p>
        </p:txBody>
      </p:sp>
      <p:sp>
        <p:nvSpPr>
          <p:cNvPr id="15370" name="Text Box 9"/>
          <p:cNvSpPr txBox="1">
            <a:spLocks noChangeArrowheads="1"/>
          </p:cNvSpPr>
          <p:nvPr/>
        </p:nvSpPr>
        <p:spPr bwMode="auto">
          <a:xfrm>
            <a:off x="3124200" y="6245225"/>
            <a:ext cx="2895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lIns="91429" tIns="45714" rIns="91429" bIns="45714" anchor="ctr"/>
          <a:lstStyle>
            <a:lvl1pPr eaLnBrk="0" hangingPunct="0">
              <a:defRPr sz="2400">
                <a:solidFill>
                  <a:schemeClr val="bg1"/>
                </a:solidFill>
                <a:latin typeface="Arial" charset="0"/>
                <a:ea typeface="ＭＳ Ｐゴシック" charset="0"/>
                <a:cs typeface="ＭＳ Ｐゴシック" charset="0"/>
              </a:defRPr>
            </a:lvl1pPr>
            <a:lvl2pPr marL="742950" indent="-285750" eaLnBrk="0" hangingPunct="0">
              <a:defRPr sz="2400">
                <a:solidFill>
                  <a:schemeClr val="bg1"/>
                </a:solidFill>
                <a:latin typeface="Arial" charset="0"/>
                <a:ea typeface="ＭＳ Ｐゴシック" charset="0"/>
              </a:defRPr>
            </a:lvl2pPr>
            <a:lvl3pPr marL="1143000" indent="-228600" eaLnBrk="0" hangingPunct="0">
              <a:defRPr sz="2400">
                <a:solidFill>
                  <a:schemeClr val="bg1"/>
                </a:solidFill>
                <a:latin typeface="Arial" charset="0"/>
                <a:ea typeface="ＭＳ Ｐゴシック" charset="0"/>
              </a:defRPr>
            </a:lvl3pPr>
            <a:lvl4pPr marL="1600200" indent="-228600" eaLnBrk="0" hangingPunct="0">
              <a:defRPr sz="2400">
                <a:solidFill>
                  <a:schemeClr val="bg1"/>
                </a:solidFill>
                <a:latin typeface="Arial" charset="0"/>
                <a:ea typeface="ＭＳ Ｐゴシック" charset="0"/>
              </a:defRPr>
            </a:lvl4pPr>
            <a:lvl5pPr marL="2057400" indent="-228600" eaLnBrk="0" hangingPunct="0">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bg1"/>
                </a:solidFill>
                <a:latin typeface="Arial" charset="0"/>
                <a:ea typeface="ＭＳ Ｐゴシック" charset="0"/>
              </a:defRPr>
            </a:lvl9pPr>
          </a:lstStyle>
          <a:p>
            <a:pPr eaLnBrk="1" hangingPunct="1">
              <a:buClr>
                <a:srgbClr val="000000"/>
              </a:buClr>
              <a:buSzPct val="100000"/>
              <a:buFont typeface="Times New Roman" charset="0"/>
              <a:buNone/>
              <a:defRPr/>
            </a:pPr>
            <a:endParaRPr lang="en-US" sz="1800">
              <a:cs typeface="Arial" charset="0"/>
            </a:endParaRPr>
          </a:p>
        </p:txBody>
      </p:sp>
      <p:sp>
        <p:nvSpPr>
          <p:cNvPr id="2058" name="Rectangle 10"/>
          <p:cNvSpPr>
            <a:spLocks noGrp="1" noChangeArrowheads="1"/>
          </p:cNvSpPr>
          <p:nvPr>
            <p:ph type="sldNum"/>
          </p:nvPr>
        </p:nvSpPr>
        <p:spPr bwMode="auto">
          <a:xfrm>
            <a:off x="6553200" y="6245225"/>
            <a:ext cx="2130425" cy="473075"/>
          </a:xfrm>
          <a:prstGeom prst="rect">
            <a:avLst/>
          </a:prstGeom>
          <a:noFill/>
          <a:ln w="9525">
            <a:noFill/>
            <a:round/>
            <a:headEnd/>
            <a:tailEnd/>
          </a:ln>
          <a:effectLst/>
        </p:spPr>
        <p:txBody>
          <a:bodyPr vert="horz" wrap="square" lIns="89989" tIns="46794" rIns="89989" bIns="46794" numCol="1" anchor="t" anchorCtr="0" compatLnSpc="1">
            <a:prstTxWarp prst="textNoShape">
              <a:avLst/>
            </a:prstTxWarp>
          </a:bodyPr>
          <a:lstStyle>
            <a:lvl1pPr algn="r" defTabSz="457196">
              <a:buClr>
                <a:srgbClr val="000000"/>
              </a:buClr>
              <a:buSzPct val="100000"/>
              <a:buFont typeface="Times New Roman" charset="0"/>
              <a:buNone/>
              <a:defRPr sz="1400">
                <a:solidFill>
                  <a:srgbClr val="000000"/>
                </a:solidFill>
                <a:latin typeface="Times New Roman" charset="0"/>
                <a:cs typeface="Arial" charset="0"/>
              </a:defRPr>
            </a:lvl1pPr>
          </a:lstStyle>
          <a:p>
            <a:pPr>
              <a:defRPr/>
            </a:pPr>
            <a:fld id="{8999EEEC-6E3B-2849-8402-05AA6C0C6662}" type="slidenum">
              <a:rPr lang="en-US"/>
              <a:pPr>
                <a:defRPr/>
              </a:pPr>
              <a:t>‹#›</a:t>
            </a:fld>
            <a:endParaRPr lang="en-US"/>
          </a:p>
        </p:txBody>
      </p:sp>
    </p:spTree>
    <p:extLst>
      <p:ext uri="{BB962C8B-B14F-4D97-AF65-F5344CB8AC3E}">
        <p14:creationId xmlns:p14="http://schemas.microsoft.com/office/powerpoint/2010/main" val="388062958"/>
      </p:ext>
    </p:extLst>
  </p:cSld>
  <p:clrMap bg1="lt1" tx1="dk1" bg2="lt2" tx2="dk2" accent1="accent1" accent2="accent2" accent3="accent3" accent4="accent4" accent5="accent5" accent6="accent6" hlink="hlink" folHlink="folHlink"/>
  <p:sldLayoutIdLst>
    <p:sldLayoutId id="2147487946" r:id="rId1"/>
    <p:sldLayoutId id="2147487947" r:id="rId2"/>
    <p:sldLayoutId id="2147487948" r:id="rId3"/>
    <p:sldLayoutId id="2147487949" r:id="rId4"/>
    <p:sldLayoutId id="2147487950" r:id="rId5"/>
    <p:sldLayoutId id="2147487951" r:id="rId6"/>
    <p:sldLayoutId id="2147487952" r:id="rId7"/>
    <p:sldLayoutId id="2147487953" r:id="rId8"/>
    <p:sldLayoutId id="2147487954" r:id="rId9"/>
    <p:sldLayoutId id="2147487955" r:id="rId10"/>
    <p:sldLayoutId id="2147487956" r:id="rId11"/>
  </p:sldLayoutIdLst>
  <p:hf sldNum="0" hdr="0" ftr="0" dt="0"/>
  <p:txStyles>
    <p:titleStyle>
      <a:lvl1pPr algn="l" defTabSz="455613" rtl="0" eaLnBrk="0" fontAlgn="base" hangingPunct="0">
        <a:spcBef>
          <a:spcPct val="0"/>
        </a:spcBef>
        <a:spcAft>
          <a:spcPct val="0"/>
        </a:spcAft>
        <a:buClr>
          <a:srgbClr val="000000"/>
        </a:buClr>
        <a:buSzPct val="100000"/>
        <a:buFont typeface="Times New Roman" charset="0"/>
        <a:defRPr sz="4800">
          <a:solidFill>
            <a:srgbClr val="161645"/>
          </a:solidFill>
          <a:latin typeface="+mj-lt"/>
          <a:ea typeface="ＭＳ Ｐゴシック" charset="-128"/>
          <a:cs typeface="+mj-cs"/>
        </a:defRPr>
      </a:lvl1pPr>
      <a:lvl2pPr algn="l" defTabSz="455613" rtl="0" eaLnBrk="0" fontAlgn="base" hangingPunct="0">
        <a:spcBef>
          <a:spcPct val="0"/>
        </a:spcBef>
        <a:spcAft>
          <a:spcPct val="0"/>
        </a:spcAft>
        <a:buClr>
          <a:srgbClr val="000000"/>
        </a:buClr>
        <a:buSzPct val="100000"/>
        <a:buFont typeface="Times New Roman" charset="0"/>
        <a:defRPr sz="4800">
          <a:solidFill>
            <a:srgbClr val="161645"/>
          </a:solidFill>
          <a:latin typeface="Gill Sans MT" pitchFamily="32" charset="0"/>
          <a:ea typeface="ＭＳ Ｐゴシック" charset="-128"/>
          <a:cs typeface="Arial" charset="0"/>
        </a:defRPr>
      </a:lvl2pPr>
      <a:lvl3pPr algn="l" defTabSz="455613" rtl="0" eaLnBrk="0" fontAlgn="base" hangingPunct="0">
        <a:spcBef>
          <a:spcPct val="0"/>
        </a:spcBef>
        <a:spcAft>
          <a:spcPct val="0"/>
        </a:spcAft>
        <a:buClr>
          <a:srgbClr val="000000"/>
        </a:buClr>
        <a:buSzPct val="100000"/>
        <a:buFont typeface="Times New Roman" charset="0"/>
        <a:defRPr sz="4800">
          <a:solidFill>
            <a:srgbClr val="161645"/>
          </a:solidFill>
          <a:latin typeface="Gill Sans MT" pitchFamily="32" charset="0"/>
          <a:ea typeface="ＭＳ Ｐゴシック" charset="-128"/>
          <a:cs typeface="Arial" charset="0"/>
        </a:defRPr>
      </a:lvl3pPr>
      <a:lvl4pPr algn="l" defTabSz="455613" rtl="0" eaLnBrk="0" fontAlgn="base" hangingPunct="0">
        <a:spcBef>
          <a:spcPct val="0"/>
        </a:spcBef>
        <a:spcAft>
          <a:spcPct val="0"/>
        </a:spcAft>
        <a:buClr>
          <a:srgbClr val="000000"/>
        </a:buClr>
        <a:buSzPct val="100000"/>
        <a:buFont typeface="Times New Roman" charset="0"/>
        <a:defRPr sz="4800">
          <a:solidFill>
            <a:srgbClr val="161645"/>
          </a:solidFill>
          <a:latin typeface="Gill Sans MT" pitchFamily="32" charset="0"/>
          <a:ea typeface="ＭＳ Ｐゴシック" charset="-128"/>
          <a:cs typeface="Arial" charset="0"/>
        </a:defRPr>
      </a:lvl4pPr>
      <a:lvl5pPr algn="l" defTabSz="455613" rtl="0" eaLnBrk="0" fontAlgn="base" hangingPunct="0">
        <a:spcBef>
          <a:spcPct val="0"/>
        </a:spcBef>
        <a:spcAft>
          <a:spcPct val="0"/>
        </a:spcAft>
        <a:buClr>
          <a:srgbClr val="000000"/>
        </a:buClr>
        <a:buSzPct val="100000"/>
        <a:buFont typeface="Times New Roman" charset="0"/>
        <a:defRPr sz="4800">
          <a:solidFill>
            <a:srgbClr val="161645"/>
          </a:solidFill>
          <a:latin typeface="Gill Sans MT" pitchFamily="32" charset="0"/>
          <a:ea typeface="ＭＳ Ｐゴシック" charset="-128"/>
          <a:cs typeface="Arial" charset="0"/>
        </a:defRPr>
      </a:lvl5pPr>
      <a:lvl6pPr marL="2514575" indent="-228597" algn="l" defTabSz="457196"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6pPr>
      <a:lvl7pPr marL="2971770" indent="-228597" algn="l" defTabSz="457196"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7pPr>
      <a:lvl8pPr marL="3428966" indent="-228597" algn="l" defTabSz="457196"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8pPr>
      <a:lvl9pPr marL="3886161" indent="-228597" algn="l" defTabSz="457196"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9pPr>
    </p:titleStyle>
    <p:bodyStyle>
      <a:lvl1pPr marL="341313" indent="-341313" algn="l" defTabSz="455613" rtl="0" eaLnBrk="0" fontAlgn="base" hangingPunct="0">
        <a:spcBef>
          <a:spcPts val="900"/>
        </a:spcBef>
        <a:spcAft>
          <a:spcPct val="0"/>
        </a:spcAft>
        <a:buClr>
          <a:srgbClr val="000000"/>
        </a:buClr>
        <a:buSzPct val="100000"/>
        <a:buFont typeface="Times New Roman" charset="0"/>
        <a:buChar char="•"/>
        <a:defRPr sz="3600" b="1">
          <a:solidFill>
            <a:srgbClr val="161645"/>
          </a:solidFill>
          <a:latin typeface="+mn-lt"/>
          <a:ea typeface="ＭＳ Ｐゴシック" charset="-128"/>
          <a:cs typeface="+mn-cs"/>
        </a:defRPr>
      </a:lvl1pPr>
      <a:lvl2pPr marL="741363" indent="-284163" algn="l" defTabSz="455613" rtl="0" eaLnBrk="0" fontAlgn="base" hangingPunct="0">
        <a:spcBef>
          <a:spcPts val="800"/>
        </a:spcBef>
        <a:spcAft>
          <a:spcPct val="0"/>
        </a:spcAft>
        <a:buClr>
          <a:srgbClr val="000000"/>
        </a:buClr>
        <a:buSzPct val="100000"/>
        <a:buFont typeface="Times New Roman" charset="0"/>
        <a:buChar char="–"/>
        <a:defRPr sz="3200" b="1">
          <a:solidFill>
            <a:srgbClr val="6B6BCF"/>
          </a:solidFill>
          <a:latin typeface="+mn-lt"/>
          <a:ea typeface="ＭＳ Ｐゴシック" charset="-128"/>
          <a:cs typeface="+mn-cs"/>
        </a:defRPr>
      </a:lvl2pPr>
      <a:lvl3pPr marL="1141413" indent="-227013" algn="l" defTabSz="455613" rtl="0" eaLnBrk="0" fontAlgn="base" hangingPunct="0">
        <a:spcBef>
          <a:spcPts val="700"/>
        </a:spcBef>
        <a:spcAft>
          <a:spcPct val="0"/>
        </a:spcAft>
        <a:buClr>
          <a:srgbClr val="000000"/>
        </a:buClr>
        <a:buSzPct val="100000"/>
        <a:buFont typeface="Times New Roman" charset="0"/>
        <a:buChar char="•"/>
        <a:defRPr sz="2800" b="1">
          <a:solidFill>
            <a:srgbClr val="6B6BCF"/>
          </a:solidFill>
          <a:latin typeface="+mn-lt"/>
          <a:ea typeface="ＭＳ Ｐゴシック" charset="-128"/>
          <a:cs typeface="+mn-cs"/>
        </a:defRPr>
      </a:lvl3pPr>
      <a:lvl4pPr marL="1598613" indent="-227013" algn="l" defTabSz="455613" rtl="0" eaLnBrk="0" fontAlgn="base" hangingPunct="0">
        <a:spcBef>
          <a:spcPts val="600"/>
        </a:spcBef>
        <a:spcAft>
          <a:spcPct val="0"/>
        </a:spcAft>
        <a:buClr>
          <a:srgbClr val="000000"/>
        </a:buClr>
        <a:buSzPct val="100000"/>
        <a:buFont typeface="Times New Roman" charset="0"/>
        <a:buChar char="–"/>
        <a:defRPr sz="2400" b="1">
          <a:solidFill>
            <a:srgbClr val="6B6BCF"/>
          </a:solidFill>
          <a:latin typeface="+mn-lt"/>
          <a:ea typeface="ＭＳ Ｐゴシック" charset="-128"/>
          <a:cs typeface="+mn-cs"/>
        </a:defRPr>
      </a:lvl4pPr>
      <a:lvl5pPr marL="2055813" indent="-227013" algn="l" defTabSz="455613" rtl="0" eaLnBrk="0" fontAlgn="base" hangingPunct="0">
        <a:spcBef>
          <a:spcPts val="600"/>
        </a:spcBef>
        <a:spcAft>
          <a:spcPct val="0"/>
        </a:spcAft>
        <a:buClr>
          <a:srgbClr val="000000"/>
        </a:buClr>
        <a:buSzPct val="100000"/>
        <a:buFont typeface="Times New Roman" charset="0"/>
        <a:buChar char="»"/>
        <a:defRPr sz="2400" b="1">
          <a:solidFill>
            <a:srgbClr val="6B6BCF"/>
          </a:solidFill>
          <a:latin typeface="+mn-lt"/>
          <a:ea typeface="ＭＳ Ｐゴシック" charset="-128"/>
          <a:cs typeface="+mn-cs"/>
        </a:defRPr>
      </a:lvl5pPr>
      <a:lvl6pPr marL="2514575" indent="-228597" algn="l" defTabSz="457196"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770" indent="-228597" algn="l" defTabSz="457196"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8966" indent="-228597" algn="l" defTabSz="457196"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161" indent="-228597" algn="l" defTabSz="457196"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p:bodyStyle>
    <p:otherStyle>
      <a:defPPr>
        <a:defRPr lang="en-US"/>
      </a:defPPr>
      <a:lvl1pPr marL="0" algn="l" defTabSz="914391" rtl="0" eaLnBrk="1" latinLnBrk="0" hangingPunct="1">
        <a:defRPr sz="1800" kern="1200">
          <a:solidFill>
            <a:schemeClr val="tx1"/>
          </a:solidFill>
          <a:latin typeface="+mn-lt"/>
          <a:ea typeface="+mn-ea"/>
          <a:cs typeface="+mn-cs"/>
        </a:defRPr>
      </a:lvl1pPr>
      <a:lvl2pPr marL="457196" algn="l" defTabSz="914391" rtl="0" eaLnBrk="1" latinLnBrk="0" hangingPunct="1">
        <a:defRPr sz="1800" kern="1200">
          <a:solidFill>
            <a:schemeClr val="tx1"/>
          </a:solidFill>
          <a:latin typeface="+mn-lt"/>
          <a:ea typeface="+mn-ea"/>
          <a:cs typeface="+mn-cs"/>
        </a:defRPr>
      </a:lvl2pPr>
      <a:lvl3pPr marL="914391" algn="l" defTabSz="914391" rtl="0" eaLnBrk="1" latinLnBrk="0" hangingPunct="1">
        <a:defRPr sz="1800" kern="1200">
          <a:solidFill>
            <a:schemeClr val="tx1"/>
          </a:solidFill>
          <a:latin typeface="+mn-lt"/>
          <a:ea typeface="+mn-ea"/>
          <a:cs typeface="+mn-cs"/>
        </a:defRPr>
      </a:lvl3pPr>
      <a:lvl4pPr marL="1371587" algn="l" defTabSz="914391" rtl="0" eaLnBrk="1" latinLnBrk="0" hangingPunct="1">
        <a:defRPr sz="1800" kern="1200">
          <a:solidFill>
            <a:schemeClr val="tx1"/>
          </a:solidFill>
          <a:latin typeface="+mn-lt"/>
          <a:ea typeface="+mn-ea"/>
          <a:cs typeface="+mn-cs"/>
        </a:defRPr>
      </a:lvl4pPr>
      <a:lvl5pPr marL="1828782" algn="l" defTabSz="914391" rtl="0" eaLnBrk="1" latinLnBrk="0" hangingPunct="1">
        <a:defRPr sz="1800" kern="1200">
          <a:solidFill>
            <a:schemeClr val="tx1"/>
          </a:solidFill>
          <a:latin typeface="+mn-lt"/>
          <a:ea typeface="+mn-ea"/>
          <a:cs typeface="+mn-cs"/>
        </a:defRPr>
      </a:lvl5pPr>
      <a:lvl6pPr marL="2285978" algn="l" defTabSz="914391" rtl="0" eaLnBrk="1" latinLnBrk="0" hangingPunct="1">
        <a:defRPr sz="1800" kern="1200">
          <a:solidFill>
            <a:schemeClr val="tx1"/>
          </a:solidFill>
          <a:latin typeface="+mn-lt"/>
          <a:ea typeface="+mn-ea"/>
          <a:cs typeface="+mn-cs"/>
        </a:defRPr>
      </a:lvl6pPr>
      <a:lvl7pPr marL="2743173" algn="l" defTabSz="914391" rtl="0" eaLnBrk="1" latinLnBrk="0" hangingPunct="1">
        <a:defRPr sz="1800" kern="1200">
          <a:solidFill>
            <a:schemeClr val="tx1"/>
          </a:solidFill>
          <a:latin typeface="+mn-lt"/>
          <a:ea typeface="+mn-ea"/>
          <a:cs typeface="+mn-cs"/>
        </a:defRPr>
      </a:lvl7pPr>
      <a:lvl8pPr marL="3200368" algn="l" defTabSz="914391" rtl="0" eaLnBrk="1" latinLnBrk="0" hangingPunct="1">
        <a:defRPr sz="1800" kern="1200">
          <a:solidFill>
            <a:schemeClr val="tx1"/>
          </a:solidFill>
          <a:latin typeface="+mn-lt"/>
          <a:ea typeface="+mn-ea"/>
          <a:cs typeface="+mn-cs"/>
        </a:defRPr>
      </a:lvl8pPr>
      <a:lvl9pPr marL="3657563" algn="l" defTabSz="914391"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457200" y="-339725"/>
            <a:ext cx="8226425" cy="1554163"/>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0000" tIns="46800" rIns="90000" bIns="46800" numCol="1" anchor="b"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457200" y="1600200"/>
            <a:ext cx="8226425" cy="4111625"/>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1028" name="Text Box 3"/>
          <p:cNvSpPr txBox="1">
            <a:spLocks noChangeArrowheads="1"/>
          </p:cNvSpPr>
          <p:nvPr/>
        </p:nvSpPr>
        <p:spPr bwMode="auto">
          <a:xfrm>
            <a:off x="457200" y="6245225"/>
            <a:ext cx="2133600" cy="47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prstClr val="white"/>
              </a:solidFill>
              <a:cs typeface="Arial" charset="0"/>
            </a:endParaRPr>
          </a:p>
        </p:txBody>
      </p:sp>
      <p:sp>
        <p:nvSpPr>
          <p:cNvPr id="1029" name="Text Box 4"/>
          <p:cNvSpPr txBox="1">
            <a:spLocks noChangeArrowheads="1"/>
          </p:cNvSpPr>
          <p:nvPr/>
        </p:nvSpPr>
        <p:spPr bwMode="auto">
          <a:xfrm>
            <a:off x="5791200" y="6245225"/>
            <a:ext cx="2895600" cy="47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prstClr val="white"/>
              </a:solidFill>
              <a:cs typeface="Arial" charset="0"/>
            </a:endParaRPr>
          </a:p>
        </p:txBody>
      </p:sp>
      <p:sp>
        <p:nvSpPr>
          <p:cNvPr id="2" name="Rectangle 5"/>
          <p:cNvSpPr>
            <a:spLocks noGrp="1" noChangeArrowheads="1"/>
          </p:cNvSpPr>
          <p:nvPr>
            <p:ph type="sldNum"/>
          </p:nvPr>
        </p:nvSpPr>
        <p:spPr bwMode="auto">
          <a:xfrm>
            <a:off x="3124200" y="6229350"/>
            <a:ext cx="2130425" cy="4730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buClr>
                <a:srgbClr val="000000"/>
              </a:buClr>
              <a:buSzPct val="100000"/>
              <a:buFont typeface="Times New Roman" charset="0"/>
              <a:buNone/>
              <a:defRPr sz="1400">
                <a:solidFill>
                  <a:srgbClr val="000000"/>
                </a:solidFill>
                <a:cs typeface="Arial" charset="0"/>
              </a:defRPr>
            </a:lvl1pPr>
          </a:lstStyle>
          <a:p>
            <a:pPr>
              <a:defRPr/>
            </a:pPr>
            <a:fld id="{1974A612-B1EB-4248-BF31-51AAB45CE0C3}" type="slidenum">
              <a:rPr lang="en-US"/>
              <a:pPr>
                <a:defRPr/>
              </a:pPr>
              <a:t>‹#›</a:t>
            </a:fld>
            <a:endParaRPr lang="en-US"/>
          </a:p>
        </p:txBody>
      </p:sp>
    </p:spTree>
    <p:extLst>
      <p:ext uri="{BB962C8B-B14F-4D97-AF65-F5344CB8AC3E}">
        <p14:creationId xmlns:p14="http://schemas.microsoft.com/office/powerpoint/2010/main" val="1974063917"/>
      </p:ext>
    </p:extLst>
  </p:cSld>
  <p:clrMap bg1="lt1" tx1="dk1" bg2="lt2" tx2="dk2" accent1="accent1" accent2="accent2" accent3="accent3" accent4="accent4" accent5="accent5" accent6="accent6" hlink="hlink" folHlink="folHlink"/>
  <p:sldLayoutIdLst>
    <p:sldLayoutId id="2147487958" r:id="rId1"/>
    <p:sldLayoutId id="2147487959" r:id="rId2"/>
    <p:sldLayoutId id="2147487960" r:id="rId3"/>
    <p:sldLayoutId id="2147487961" r:id="rId4"/>
    <p:sldLayoutId id="2147487962" r:id="rId5"/>
    <p:sldLayoutId id="2147487963" r:id="rId6"/>
    <p:sldLayoutId id="2147487964" r:id="rId7"/>
    <p:sldLayoutId id="2147487965" r:id="rId8"/>
    <p:sldLayoutId id="2147487966" r:id="rId9"/>
    <p:sldLayoutId id="2147487967" r:id="rId10"/>
    <p:sldLayoutId id="2147487968" r:id="rId11"/>
    <p:sldLayoutId id="2147487969" r:id="rId12"/>
    <p:sldLayoutId id="2147487970" r:id="rId13"/>
    <p:sldLayoutId id="2147487971" r:id="rId14"/>
  </p:sldLayoutIdLst>
  <p:hf sldNum="0" hdr="0" ftr="0" dt="0"/>
  <p:txStyles>
    <p:titleStyle>
      <a:lvl1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a:ea typeface="ＭＳ Ｐゴシック" charset="-128"/>
          <a:cs typeface="Arial"/>
        </a:defRPr>
      </a:lvl1pPr>
      <a:lvl2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2pPr>
      <a:lvl3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3pPr>
      <a:lvl4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4pPr>
      <a:lvl5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5pPr>
      <a:lvl6pPr marL="25146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6pPr>
      <a:lvl7pPr marL="29718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7pPr>
      <a:lvl8pPr marL="34290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8pPr>
      <a:lvl9pPr marL="38862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9pPr>
    </p:titleStyle>
    <p:bodyStyle>
      <a:lvl1pPr marL="342900" indent="-342900" algn="l" defTabSz="457200" rtl="0" eaLnBrk="0" fontAlgn="base" hangingPunct="0">
        <a:spcBef>
          <a:spcPts val="900"/>
        </a:spcBef>
        <a:spcAft>
          <a:spcPct val="0"/>
        </a:spcAft>
        <a:buClr>
          <a:srgbClr val="000000"/>
        </a:buClr>
        <a:buSzPct val="100000"/>
        <a:buFont typeface="Times New Roman" charset="0"/>
        <a:buChar char="•"/>
        <a:defRPr sz="2800" b="1">
          <a:solidFill>
            <a:srgbClr val="00264D"/>
          </a:solidFill>
          <a:latin typeface="Arial"/>
          <a:ea typeface="ＭＳ Ｐゴシック" charset="-128"/>
          <a:cs typeface="Arial"/>
        </a:defRPr>
      </a:lvl1pPr>
      <a:lvl2pPr marL="742950" indent="-285750" algn="l" defTabSz="457200" rtl="0" eaLnBrk="0" fontAlgn="base" hangingPunct="0">
        <a:spcBef>
          <a:spcPts val="8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2pPr>
      <a:lvl3pPr marL="1143000" indent="-228600" algn="l" defTabSz="457200" rtl="0" eaLnBrk="0" fontAlgn="base" hangingPunct="0">
        <a:spcBef>
          <a:spcPts val="7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3pPr>
      <a:lvl4pPr marL="16002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4pPr>
      <a:lvl5pPr marL="20574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5pPr>
      <a:lvl6pPr marL="25146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8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90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2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bwMode="auto">
          <a:xfrm>
            <a:off x="457200" y="-339725"/>
            <a:ext cx="8226425" cy="1554163"/>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0000" tIns="46800" rIns="90000" bIns="46800" numCol="1" anchor="b" anchorCtr="0" compatLnSpc="1">
            <a:prstTxWarp prst="textNoShape">
              <a:avLst/>
            </a:prstTxWarp>
          </a:bodyPr>
          <a:lstStyle/>
          <a:p>
            <a:pPr lvl="0"/>
            <a:r>
              <a:rPr lang="en-GB"/>
              <a:t>Click to edit the title text format</a:t>
            </a:r>
          </a:p>
        </p:txBody>
      </p:sp>
      <p:sp>
        <p:nvSpPr>
          <p:cNvPr id="5123" name="Rectangle 2"/>
          <p:cNvSpPr>
            <a:spLocks noGrp="1" noChangeArrowheads="1"/>
          </p:cNvSpPr>
          <p:nvPr>
            <p:ph type="body" idx="1"/>
          </p:nvPr>
        </p:nvSpPr>
        <p:spPr bwMode="auto">
          <a:xfrm>
            <a:off x="457200" y="1600200"/>
            <a:ext cx="8226425" cy="4111625"/>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5124" name="Text Box 3"/>
          <p:cNvSpPr txBox="1">
            <a:spLocks noChangeArrowheads="1"/>
          </p:cNvSpPr>
          <p:nvPr/>
        </p:nvSpPr>
        <p:spPr bwMode="auto">
          <a:xfrm>
            <a:off x="457200" y="6245225"/>
            <a:ext cx="2133600" cy="47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srgbClr val="FFFFFF"/>
              </a:solidFill>
              <a:cs typeface="Arial" charset="0"/>
            </a:endParaRPr>
          </a:p>
        </p:txBody>
      </p:sp>
      <p:sp>
        <p:nvSpPr>
          <p:cNvPr id="5125" name="Text Box 4"/>
          <p:cNvSpPr txBox="1">
            <a:spLocks noChangeArrowheads="1"/>
          </p:cNvSpPr>
          <p:nvPr/>
        </p:nvSpPr>
        <p:spPr bwMode="auto">
          <a:xfrm>
            <a:off x="5791200" y="6245225"/>
            <a:ext cx="2895600" cy="47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srgbClr val="FFFFFF"/>
              </a:solidFill>
              <a:cs typeface="Arial" charset="0"/>
            </a:endParaRPr>
          </a:p>
        </p:txBody>
      </p:sp>
      <p:sp>
        <p:nvSpPr>
          <p:cNvPr id="2" name="Rectangle 5"/>
          <p:cNvSpPr>
            <a:spLocks noGrp="1" noChangeArrowheads="1"/>
          </p:cNvSpPr>
          <p:nvPr>
            <p:ph type="sldNum"/>
          </p:nvPr>
        </p:nvSpPr>
        <p:spPr bwMode="auto">
          <a:xfrm>
            <a:off x="3124200" y="6229350"/>
            <a:ext cx="2130425" cy="4730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buClr>
                <a:srgbClr val="000000"/>
              </a:buClr>
              <a:buSzPct val="100000"/>
              <a:buFont typeface="Times New Roman" charset="0"/>
              <a:buNone/>
              <a:defRPr sz="1400">
                <a:solidFill>
                  <a:srgbClr val="000000"/>
                </a:solidFill>
                <a:cs typeface="Arial" charset="0"/>
              </a:defRPr>
            </a:lvl1pPr>
          </a:lstStyle>
          <a:p>
            <a:pPr>
              <a:defRPr/>
            </a:pPr>
            <a:fld id="{033DE0C7-245D-944A-922F-0D8B851A68A3}" type="slidenum">
              <a:rPr lang="en-US"/>
              <a:pPr>
                <a:defRPr/>
              </a:pPr>
              <a:t>‹#›</a:t>
            </a:fld>
            <a:endParaRPr lang="en-US"/>
          </a:p>
        </p:txBody>
      </p:sp>
    </p:spTree>
    <p:extLst>
      <p:ext uri="{BB962C8B-B14F-4D97-AF65-F5344CB8AC3E}">
        <p14:creationId xmlns:p14="http://schemas.microsoft.com/office/powerpoint/2010/main" val="1772460001"/>
      </p:ext>
    </p:extLst>
  </p:cSld>
  <p:clrMap bg1="lt1" tx1="dk1" bg2="lt2" tx2="dk2" accent1="accent1" accent2="accent2" accent3="accent3" accent4="accent4" accent5="accent5" accent6="accent6" hlink="hlink" folHlink="folHlink"/>
  <p:sldLayoutIdLst>
    <p:sldLayoutId id="2147487973" r:id="rId1"/>
    <p:sldLayoutId id="2147487974" r:id="rId2"/>
    <p:sldLayoutId id="2147487975" r:id="rId3"/>
    <p:sldLayoutId id="2147487976" r:id="rId4"/>
    <p:sldLayoutId id="2147487977" r:id="rId5"/>
    <p:sldLayoutId id="2147487978" r:id="rId6"/>
    <p:sldLayoutId id="2147487979" r:id="rId7"/>
    <p:sldLayoutId id="2147487980" r:id="rId8"/>
    <p:sldLayoutId id="2147487981" r:id="rId9"/>
    <p:sldLayoutId id="2147487982" r:id="rId10"/>
    <p:sldLayoutId id="2147487983" r:id="rId11"/>
    <p:sldLayoutId id="2147487984" r:id="rId12"/>
    <p:sldLayoutId id="2147487985" r:id="rId13"/>
    <p:sldLayoutId id="2147487986" r:id="rId14"/>
  </p:sldLayoutIdLst>
  <p:hf sldNum="0" hdr="0" ftr="0" dt="0"/>
  <p:txStyles>
    <p:titleStyle>
      <a:lvl1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a:ea typeface="ＭＳ Ｐゴシック" charset="-128"/>
          <a:cs typeface="Arial"/>
        </a:defRPr>
      </a:lvl1pPr>
      <a:lvl2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2pPr>
      <a:lvl3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3pPr>
      <a:lvl4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4pPr>
      <a:lvl5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5pPr>
      <a:lvl6pPr marL="25146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6pPr>
      <a:lvl7pPr marL="29718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7pPr>
      <a:lvl8pPr marL="34290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8pPr>
      <a:lvl9pPr marL="38862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9pPr>
    </p:titleStyle>
    <p:bodyStyle>
      <a:lvl1pPr marL="342900" indent="-342900" algn="l" defTabSz="457200" rtl="0" eaLnBrk="0" fontAlgn="base" hangingPunct="0">
        <a:spcBef>
          <a:spcPts val="900"/>
        </a:spcBef>
        <a:spcAft>
          <a:spcPct val="0"/>
        </a:spcAft>
        <a:buClr>
          <a:srgbClr val="000000"/>
        </a:buClr>
        <a:buSzPct val="100000"/>
        <a:buFont typeface="Times New Roman" charset="0"/>
        <a:buChar char="•"/>
        <a:defRPr sz="2800" b="1">
          <a:solidFill>
            <a:srgbClr val="00264D"/>
          </a:solidFill>
          <a:latin typeface="Arial"/>
          <a:ea typeface="ＭＳ Ｐゴシック" charset="-128"/>
          <a:cs typeface="Arial"/>
        </a:defRPr>
      </a:lvl1pPr>
      <a:lvl2pPr marL="742950" indent="-285750" algn="l" defTabSz="457200" rtl="0" eaLnBrk="0" fontAlgn="base" hangingPunct="0">
        <a:spcBef>
          <a:spcPts val="8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2pPr>
      <a:lvl3pPr marL="1143000" indent="-228600" algn="l" defTabSz="457200" rtl="0" eaLnBrk="0" fontAlgn="base" hangingPunct="0">
        <a:spcBef>
          <a:spcPts val="7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3pPr>
      <a:lvl4pPr marL="16002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4pPr>
      <a:lvl5pPr marL="20574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5pPr>
      <a:lvl6pPr marL="25146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8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90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2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457200" y="-339725"/>
            <a:ext cx="8226425" cy="1554163"/>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0000" tIns="46800" rIns="90000" bIns="46800" numCol="1" anchor="b"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457200" y="1600200"/>
            <a:ext cx="8226425" cy="4111625"/>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p:txBody>
      </p:sp>
      <p:sp>
        <p:nvSpPr>
          <p:cNvPr id="1028" name="Text Box 3"/>
          <p:cNvSpPr txBox="1">
            <a:spLocks noChangeArrowheads="1"/>
          </p:cNvSpPr>
          <p:nvPr/>
        </p:nvSpPr>
        <p:spPr bwMode="auto">
          <a:xfrm>
            <a:off x="457200" y="6245225"/>
            <a:ext cx="2133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
        <p:nvSpPr>
          <p:cNvPr id="1029" name="Text Box 4"/>
          <p:cNvSpPr txBox="1">
            <a:spLocks noChangeArrowheads="1"/>
          </p:cNvSpPr>
          <p:nvPr/>
        </p:nvSpPr>
        <p:spPr bwMode="auto">
          <a:xfrm>
            <a:off x="5791200" y="6245225"/>
            <a:ext cx="2895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Tree>
    <p:extLst>
      <p:ext uri="{BB962C8B-B14F-4D97-AF65-F5344CB8AC3E}">
        <p14:creationId xmlns:p14="http://schemas.microsoft.com/office/powerpoint/2010/main" val="1623776660"/>
      </p:ext>
    </p:extLst>
  </p:cSld>
  <p:clrMap bg1="lt1" tx1="dk1" bg2="lt2" tx2="dk2" accent1="accent1" accent2="accent2" accent3="accent3" accent4="accent4" accent5="accent5" accent6="accent6" hlink="hlink" folHlink="folHlink"/>
  <p:sldLayoutIdLst>
    <p:sldLayoutId id="2147487988" r:id="rId1"/>
    <p:sldLayoutId id="2147487989" r:id="rId2"/>
    <p:sldLayoutId id="2147487990" r:id="rId3"/>
    <p:sldLayoutId id="2147487991" r:id="rId4"/>
  </p:sldLayoutIdLst>
  <p:hf sldNum="0" hdr="0" ftr="0" dt="0"/>
  <p:txStyles>
    <p:titleStyle>
      <a:lvl1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a:ea typeface="ＭＳ Ｐゴシック" charset="-128"/>
          <a:cs typeface="Arial"/>
        </a:defRPr>
      </a:lvl1pPr>
      <a:lvl2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2pPr>
      <a:lvl3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3pPr>
      <a:lvl4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4pPr>
      <a:lvl5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5pPr>
      <a:lvl6pPr marL="25146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6pPr>
      <a:lvl7pPr marL="29718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7pPr>
      <a:lvl8pPr marL="34290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8pPr>
      <a:lvl9pPr marL="38862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9pPr>
    </p:titleStyle>
    <p:bodyStyle>
      <a:lvl1pPr marL="342900" indent="-342900" algn="l" defTabSz="457200" rtl="0" eaLnBrk="0" fontAlgn="base" hangingPunct="0">
        <a:spcBef>
          <a:spcPts val="900"/>
        </a:spcBef>
        <a:spcAft>
          <a:spcPct val="0"/>
        </a:spcAft>
        <a:buClr>
          <a:srgbClr val="000000"/>
        </a:buClr>
        <a:buSzPct val="100000"/>
        <a:buFont typeface="Times New Roman" charset="0"/>
        <a:buChar char="•"/>
        <a:defRPr sz="2400">
          <a:solidFill>
            <a:srgbClr val="00264D"/>
          </a:solidFill>
          <a:latin typeface="Arial"/>
          <a:ea typeface="ＭＳ Ｐゴシック" charset="-128"/>
          <a:cs typeface="Arial"/>
        </a:defRPr>
      </a:lvl1pPr>
      <a:lvl2pPr marL="742950" indent="-285750" algn="l" defTabSz="457200" rtl="0" eaLnBrk="0" fontAlgn="base" hangingPunct="0">
        <a:spcBef>
          <a:spcPts val="800"/>
        </a:spcBef>
        <a:spcAft>
          <a:spcPct val="0"/>
        </a:spcAft>
        <a:buClr>
          <a:srgbClr val="000000"/>
        </a:buClr>
        <a:buSzPct val="100000"/>
        <a:buFont typeface="Times New Roman" charset="0"/>
        <a:buChar char="–"/>
        <a:defRPr sz="2000">
          <a:solidFill>
            <a:srgbClr val="00264D"/>
          </a:solidFill>
          <a:latin typeface="Arial"/>
          <a:ea typeface="ＭＳ Ｐゴシック" charset="-128"/>
          <a:cs typeface="Arial"/>
        </a:defRPr>
      </a:lvl2pPr>
      <a:lvl3pPr marL="1143000" indent="-228600" algn="l" defTabSz="457200" rtl="0" eaLnBrk="0" fontAlgn="base" hangingPunct="0">
        <a:spcBef>
          <a:spcPts val="700"/>
        </a:spcBef>
        <a:spcAft>
          <a:spcPct val="0"/>
        </a:spcAft>
        <a:buClr>
          <a:srgbClr val="000000"/>
        </a:buClr>
        <a:buSzPct val="100000"/>
        <a:buFont typeface="Times New Roman" charset="0"/>
        <a:buChar char="•"/>
        <a:defRPr>
          <a:solidFill>
            <a:srgbClr val="00264D"/>
          </a:solidFill>
          <a:latin typeface="Arial"/>
          <a:ea typeface="ＭＳ Ｐゴシック" charset="-128"/>
          <a:cs typeface="Arial"/>
        </a:defRPr>
      </a:lvl3pPr>
      <a:lvl4pPr marL="16002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4pPr>
      <a:lvl5pPr marL="20574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5pPr>
      <a:lvl6pPr marL="25146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8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90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2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hyperlink" Target="https://lwn.net/Articles/738975/" TargetMode="External"/><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upload.wikimedia.org/wikipedia/commons/2/29/Linux_Virtual_Memory_Layout_64bit.svg" TargetMode="External"/><Relationship Id="rId1" Type="http://schemas.openxmlformats.org/officeDocument/2006/relationships/slideLayout" Target="../slideLayouts/slideLayout17.xml"/><Relationship Id="rId4" Type="http://schemas.openxmlformats.org/officeDocument/2006/relationships/image" Target="../media/image7.svg"/></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9" name="Text Box 1"/>
          <p:cNvSpPr txBox="1">
            <a:spLocks noChangeArrowheads="1"/>
          </p:cNvSpPr>
          <p:nvPr/>
        </p:nvSpPr>
        <p:spPr bwMode="auto">
          <a:xfrm>
            <a:off x="1066800" y="1524000"/>
            <a:ext cx="6858000" cy="2286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lIns="91429" tIns="45714" rIns="91429" bIns="45714" anchor="ctr" anchorCtr="1"/>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cs typeface="ＭＳ Ｐゴシック"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9pPr>
          </a:lstStyle>
          <a:p>
            <a:pPr marL="0" marR="0" lvl="0" indent="0" algn="ctr" defTabSz="455613" rtl="0" eaLnBrk="1" fontAlgn="base" latinLnBrk="0" hangingPunct="1">
              <a:lnSpc>
                <a:spcPct val="100000"/>
              </a:lnSpc>
              <a:spcBef>
                <a:spcPct val="0"/>
              </a:spcBef>
              <a:spcAft>
                <a:spcPct val="0"/>
              </a:spcAft>
              <a:buClr>
                <a:srgbClr val="000000"/>
              </a:buClr>
              <a:buSzPct val="100000"/>
              <a:buFont typeface="Times New Roman"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sz="2800" b="1" i="0" u="none" strike="noStrike" kern="1200" cap="none" spc="0" normalizeH="0" baseline="0" noProof="0" dirty="0">
                <a:ln>
                  <a:noFill/>
                </a:ln>
                <a:solidFill>
                  <a:srgbClr val="161645"/>
                </a:solidFill>
                <a:effectLst/>
                <a:uLnTx/>
                <a:uFillTx/>
                <a:latin typeface="Calibri" charset="0"/>
                <a:ea typeface="ＭＳ Ｐゴシック" charset="0"/>
              </a:rPr>
              <a:t>CPS 510</a:t>
            </a:r>
          </a:p>
          <a:p>
            <a:pPr marL="0" marR="0" lvl="0" indent="0" algn="ctr" defTabSz="455613" rtl="0" eaLnBrk="1" fontAlgn="base" latinLnBrk="0" hangingPunct="1">
              <a:lnSpc>
                <a:spcPct val="100000"/>
              </a:lnSpc>
              <a:spcBef>
                <a:spcPct val="0"/>
              </a:spcBef>
              <a:spcAft>
                <a:spcPct val="0"/>
              </a:spcAft>
              <a:buClr>
                <a:srgbClr val="000000"/>
              </a:buClr>
              <a:buSzPct val="100000"/>
              <a:buFont typeface="Times New Roman"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kumimoji="0" lang="en-US" sz="2800" b="1" i="0" u="none" strike="noStrike" kern="1200" cap="none" spc="0" normalizeH="0" baseline="0" noProof="0" dirty="0">
              <a:ln>
                <a:noFill/>
              </a:ln>
              <a:solidFill>
                <a:srgbClr val="161645"/>
              </a:solidFill>
              <a:effectLst/>
              <a:uLnTx/>
              <a:uFillTx/>
              <a:latin typeface="Calibri" charset="0"/>
              <a:ea typeface="ＭＳ Ｐゴシック" charset="0"/>
            </a:endParaRPr>
          </a:p>
          <a:p>
            <a:pPr marL="0" marR="0" lvl="0" indent="0" algn="ctr" defTabSz="455613" rtl="0" eaLnBrk="1" fontAlgn="base" latinLnBrk="0" hangingPunct="1">
              <a:lnSpc>
                <a:spcPct val="100000"/>
              </a:lnSpc>
              <a:spcBef>
                <a:spcPct val="0"/>
              </a:spcBef>
              <a:spcAft>
                <a:spcPct val="0"/>
              </a:spcAft>
              <a:buClr>
                <a:srgbClr val="000000"/>
              </a:buClr>
              <a:buSzPct val="100000"/>
              <a:buFont typeface="Times New Roman"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sz="2800" b="1" i="0" u="none" strike="noStrike" kern="1200" cap="none" spc="0" normalizeH="0" baseline="0" noProof="0" dirty="0">
                <a:ln>
                  <a:noFill/>
                </a:ln>
                <a:solidFill>
                  <a:srgbClr val="161645"/>
                </a:solidFill>
                <a:effectLst/>
                <a:uLnTx/>
                <a:uFillTx/>
                <a:latin typeface="Calibri" charset="0"/>
                <a:ea typeface="ＭＳ Ｐゴシック" charset="0"/>
              </a:rPr>
              <a:t>T</a:t>
            </a:r>
            <a:r>
              <a:rPr lang="en-US" sz="2800" b="1" dirty="0">
                <a:solidFill>
                  <a:srgbClr val="161645"/>
                </a:solidFill>
                <a:latin typeface="Calibri" charset="0"/>
              </a:rPr>
              <a:t>he Kernel and Meltdown</a:t>
            </a:r>
            <a:endParaRPr kumimoji="0" lang="en-US" sz="2800" b="1" i="0" u="none" strike="noStrike" kern="1200" cap="none" spc="0" normalizeH="0" baseline="0" noProof="0" dirty="0">
              <a:ln>
                <a:noFill/>
              </a:ln>
              <a:solidFill>
                <a:srgbClr val="161645"/>
              </a:solidFill>
              <a:effectLst/>
              <a:uLnTx/>
              <a:uFillTx/>
              <a:latin typeface="Calibri" charset="0"/>
              <a:ea typeface="ＭＳ Ｐゴシック" charset="0"/>
            </a:endParaRPr>
          </a:p>
        </p:txBody>
      </p:sp>
      <p:sp>
        <p:nvSpPr>
          <p:cNvPr id="130050" name="Text Box 2"/>
          <p:cNvSpPr txBox="1">
            <a:spLocks noChangeArrowheads="1"/>
          </p:cNvSpPr>
          <p:nvPr/>
        </p:nvSpPr>
        <p:spPr bwMode="auto">
          <a:xfrm>
            <a:off x="304800" y="3810000"/>
            <a:ext cx="8458200" cy="838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lIns="91429" tIns="45714" rIns="91429" bIns="45714" anchor="ctr" anchorCtr="1"/>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cs typeface="ＭＳ Ｐゴシック"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9pPr>
          </a:lstStyle>
          <a:p>
            <a:pPr marL="0" marR="0" lvl="0" indent="0" algn="ctr" defTabSz="455613" rtl="0" eaLnBrk="1" fontAlgn="base" latinLnBrk="0" hangingPunct="1">
              <a:lnSpc>
                <a:spcPct val="100000"/>
              </a:lnSpc>
              <a:spcBef>
                <a:spcPts val="700"/>
              </a:spcBef>
              <a:spcAft>
                <a:spcPct val="0"/>
              </a:spcAft>
              <a:buClr>
                <a:srgbClr val="000000"/>
              </a:buClr>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kumimoji="0" lang="en-US" sz="2400" b="1" i="0" u="none" strike="noStrike" kern="1200" cap="none" spc="0" normalizeH="0" baseline="0" noProof="0" dirty="0">
              <a:ln>
                <a:noFill/>
              </a:ln>
              <a:solidFill>
                <a:srgbClr val="161645"/>
              </a:solidFill>
              <a:effectLst/>
              <a:uLnTx/>
              <a:uFillTx/>
              <a:latin typeface="Calibri" charset="0"/>
              <a:ea typeface="ＭＳ Ｐゴシック" charset="0"/>
            </a:endParaRPr>
          </a:p>
          <a:p>
            <a:pPr marL="0" marR="0" lvl="0" indent="0" algn="ctr" defTabSz="455613" rtl="0" eaLnBrk="1" fontAlgn="base" latinLnBrk="0" hangingPunct="1">
              <a:lnSpc>
                <a:spcPct val="100000"/>
              </a:lnSpc>
              <a:spcBef>
                <a:spcPts val="700"/>
              </a:spcBef>
              <a:spcAft>
                <a:spcPct val="0"/>
              </a:spcAft>
              <a:buClr>
                <a:srgbClr val="000000"/>
              </a:buClr>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sz="2400" b="1" i="0" u="none" strike="noStrike" kern="1200" cap="none" spc="0" normalizeH="0" baseline="0" noProof="0" dirty="0">
                <a:ln>
                  <a:noFill/>
                </a:ln>
                <a:solidFill>
                  <a:srgbClr val="161645"/>
                </a:solidFill>
                <a:effectLst/>
                <a:uLnTx/>
                <a:uFillTx/>
                <a:latin typeface="Calibri" charset="0"/>
                <a:ea typeface="ＭＳ Ｐゴシック" charset="0"/>
              </a:rPr>
              <a:t>Jeff Chase</a:t>
            </a:r>
          </a:p>
          <a:p>
            <a:pPr marL="0" marR="0" lvl="0" indent="0" algn="ctr" defTabSz="455613" rtl="0" eaLnBrk="1" fontAlgn="base" latinLnBrk="0" hangingPunct="1">
              <a:lnSpc>
                <a:spcPct val="100000"/>
              </a:lnSpc>
              <a:spcBef>
                <a:spcPts val="700"/>
              </a:spcBef>
              <a:spcAft>
                <a:spcPct val="0"/>
              </a:spcAft>
              <a:buClr>
                <a:srgbClr val="000000"/>
              </a:buClr>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sz="2400" b="1" i="0" u="none" strike="noStrike" kern="1200" cap="none" spc="0" normalizeH="0" baseline="0" noProof="0" dirty="0">
                <a:ln>
                  <a:noFill/>
                </a:ln>
                <a:solidFill>
                  <a:srgbClr val="161645"/>
                </a:solidFill>
                <a:effectLst/>
                <a:uLnTx/>
                <a:uFillTx/>
                <a:latin typeface="Calibri" charset="0"/>
                <a:ea typeface="ＭＳ Ｐゴシック" charset="0"/>
              </a:rPr>
              <a:t>Duke University</a:t>
            </a:r>
          </a:p>
        </p:txBody>
      </p:sp>
      <p:pic>
        <p:nvPicPr>
          <p:cNvPr id="4" name="Picture 3">
            <a:extLst>
              <a:ext uri="{FF2B5EF4-FFF2-40B4-BE49-F238E27FC236}">
                <a16:creationId xmlns:a16="http://schemas.microsoft.com/office/drawing/2014/main" id="{E1825698-904D-CE40-AB41-00ED9244E75C}"/>
              </a:ext>
            </a:extLst>
          </p:cNvPr>
          <p:cNvPicPr>
            <a:picLocks noChangeAspect="1"/>
          </p:cNvPicPr>
          <p:nvPr/>
        </p:nvPicPr>
        <p:blipFill rotWithShape="1">
          <a:blip r:embed="rId3">
            <a:extLst>
              <a:ext uri="{28A0092B-C50C-407E-A947-70E740481C1C}">
                <a14:useLocalDpi xmlns:a14="http://schemas.microsoft.com/office/drawing/2010/main" val="0"/>
              </a:ext>
            </a:extLst>
          </a:blip>
          <a:srcRect r="52503"/>
          <a:stretch/>
        </p:blipFill>
        <p:spPr>
          <a:xfrm>
            <a:off x="6566257" y="2524130"/>
            <a:ext cx="1510943" cy="2120757"/>
          </a:xfrm>
          <a:prstGeom prst="rect">
            <a:avLst/>
          </a:prstGeom>
        </p:spPr>
      </p:pic>
    </p:spTree>
    <p:extLst>
      <p:ext uri="{BB962C8B-B14F-4D97-AF65-F5344CB8AC3E}">
        <p14:creationId xmlns:p14="http://schemas.microsoft.com/office/powerpoint/2010/main" val="651663671"/>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7D65C-CC94-9445-8F5F-06244E6D80FC}"/>
              </a:ext>
            </a:extLst>
          </p:cNvPr>
          <p:cNvSpPr>
            <a:spLocks noGrp="1"/>
          </p:cNvSpPr>
          <p:nvPr>
            <p:ph type="title"/>
          </p:nvPr>
        </p:nvSpPr>
        <p:spPr/>
        <p:txBody>
          <a:bodyPr/>
          <a:lstStyle/>
          <a:p>
            <a:r>
              <a:rPr lang="en-US" sz="3200" dirty="0"/>
              <a:t>Access kernel space from user mode?</a:t>
            </a:r>
          </a:p>
        </p:txBody>
      </p:sp>
      <p:sp>
        <p:nvSpPr>
          <p:cNvPr id="4" name="Rectangle 83">
            <a:extLst>
              <a:ext uri="{FF2B5EF4-FFF2-40B4-BE49-F238E27FC236}">
                <a16:creationId xmlns:a16="http://schemas.microsoft.com/office/drawing/2014/main" id="{9D5F804D-908E-A041-A46F-EE945EE34B8B}"/>
              </a:ext>
            </a:extLst>
          </p:cNvPr>
          <p:cNvSpPr>
            <a:spLocks noChangeArrowheads="1"/>
          </p:cNvSpPr>
          <p:nvPr/>
        </p:nvSpPr>
        <p:spPr bwMode="auto">
          <a:xfrm>
            <a:off x="457200" y="1797357"/>
            <a:ext cx="8226425"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square"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dirty="0">
                <a:solidFill>
                  <a:srgbClr val="003367"/>
                </a:solidFill>
              </a:rPr>
              <a:t>KVA: kernel virtual address </a:t>
            </a:r>
          </a:p>
        </p:txBody>
      </p:sp>
      <p:sp>
        <p:nvSpPr>
          <p:cNvPr id="5" name="Rectangle 83">
            <a:extLst>
              <a:ext uri="{FF2B5EF4-FFF2-40B4-BE49-F238E27FC236}">
                <a16:creationId xmlns:a16="http://schemas.microsoft.com/office/drawing/2014/main" id="{85AE35C9-D2DB-9C4C-8468-B52084A26A1B}"/>
              </a:ext>
            </a:extLst>
          </p:cNvPr>
          <p:cNvSpPr>
            <a:spLocks noChangeArrowheads="1"/>
          </p:cNvSpPr>
          <p:nvPr/>
        </p:nvSpPr>
        <p:spPr bwMode="auto">
          <a:xfrm>
            <a:off x="533400" y="4495800"/>
            <a:ext cx="797370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square"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dirty="0">
                <a:solidFill>
                  <a:srgbClr val="003367"/>
                </a:solidFill>
              </a:rPr>
              <a:t>What happens when core hits instruction 1 in user mode?</a:t>
            </a:r>
          </a:p>
        </p:txBody>
      </p:sp>
      <p:sp>
        <p:nvSpPr>
          <p:cNvPr id="7" name="Explosion 1 42">
            <a:extLst>
              <a:ext uri="{FF2B5EF4-FFF2-40B4-BE49-F238E27FC236}">
                <a16:creationId xmlns:a16="http://schemas.microsoft.com/office/drawing/2014/main" id="{D1A1CF7C-7825-1546-B6C9-A44BCB99433F}"/>
              </a:ext>
            </a:extLst>
          </p:cNvPr>
          <p:cNvSpPr>
            <a:spLocks noChangeArrowheads="1"/>
          </p:cNvSpPr>
          <p:nvPr/>
        </p:nvSpPr>
        <p:spPr bwMode="auto">
          <a:xfrm>
            <a:off x="3962400" y="5177134"/>
            <a:ext cx="1219200" cy="842666"/>
          </a:xfrm>
          <a:prstGeom prst="irregularSeal1">
            <a:avLst/>
          </a:prstGeom>
          <a:solidFill>
            <a:srgbClr val="FFFF00"/>
          </a:solidFill>
          <a:ln w="9525">
            <a:solidFill>
              <a:schemeClr val="tx1"/>
            </a:solidFill>
            <a:round/>
            <a:headEnd/>
            <a:tailEnd/>
          </a:ln>
        </p:spPr>
        <p:txBody>
          <a:bodyPr/>
          <a:lstStyle/>
          <a:p>
            <a:pPr marL="0" marR="0" lvl="0" indent="0" algn="l" defTabSz="455613"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2000" b="0" i="0" u="none" strike="noStrike" kern="1200" cap="none" spc="0" normalizeH="0" baseline="0" noProof="0">
              <a:ln>
                <a:noFill/>
              </a:ln>
              <a:solidFill>
                <a:srgbClr val="FFFFFF"/>
              </a:solidFill>
              <a:effectLst/>
              <a:uLnTx/>
              <a:uFillTx/>
              <a:latin typeface="Arial" charset="0"/>
              <a:ea typeface="ＭＳ Ｐゴシック" charset="0"/>
              <a:cs typeface="Arial" charset="0"/>
            </a:endParaRPr>
          </a:p>
        </p:txBody>
      </p:sp>
      <p:sp>
        <p:nvSpPr>
          <p:cNvPr id="6" name="Text Box 93">
            <a:extLst>
              <a:ext uri="{FF2B5EF4-FFF2-40B4-BE49-F238E27FC236}">
                <a16:creationId xmlns:a16="http://schemas.microsoft.com/office/drawing/2014/main" id="{BD4B6D88-35CD-274A-A483-130FDF4D509F}"/>
              </a:ext>
            </a:extLst>
          </p:cNvPr>
          <p:cNvSpPr txBox="1">
            <a:spLocks noChangeArrowheads="1"/>
          </p:cNvSpPr>
          <p:nvPr/>
        </p:nvSpPr>
        <p:spPr bwMode="auto">
          <a:xfrm>
            <a:off x="4064000" y="5384443"/>
            <a:ext cx="1117600" cy="40229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sz="2000" b="1" dirty="0">
                <a:solidFill>
                  <a:srgbClr val="000000"/>
                </a:solidFill>
              </a:rPr>
              <a:t>f</a:t>
            </a:r>
            <a:r>
              <a:rPr kumimoji="0" lang="en-US" sz="2000" b="1" i="0" u="none" strike="noStrike" kern="1200" cap="none" spc="0" normalizeH="0" baseline="0" noProof="0" dirty="0" err="1">
                <a:ln>
                  <a:noFill/>
                </a:ln>
                <a:solidFill>
                  <a:srgbClr val="000000"/>
                </a:solidFill>
                <a:effectLst/>
                <a:uLnTx/>
                <a:uFillTx/>
                <a:latin typeface="Arial" charset="0"/>
                <a:ea typeface="ＭＳ Ｐゴシック" charset="0"/>
              </a:rPr>
              <a:t>ault</a:t>
            </a:r>
            <a:r>
              <a:rPr kumimoji="0" lang="en-US" sz="2000" b="1" i="0" u="none" strike="noStrike" kern="1200" cap="none" spc="0" normalizeH="0" baseline="0" noProof="0" dirty="0">
                <a:ln>
                  <a:noFill/>
                </a:ln>
                <a:solidFill>
                  <a:srgbClr val="000000"/>
                </a:solidFill>
                <a:effectLst/>
                <a:uLnTx/>
                <a:uFillTx/>
                <a:latin typeface="Arial" charset="0"/>
                <a:ea typeface="ＭＳ Ｐゴシック" charset="0"/>
              </a:rPr>
              <a:t>!</a:t>
            </a:r>
          </a:p>
        </p:txBody>
      </p:sp>
      <p:sp>
        <p:nvSpPr>
          <p:cNvPr id="8" name="Rectangle 7">
            <a:extLst>
              <a:ext uri="{FF2B5EF4-FFF2-40B4-BE49-F238E27FC236}">
                <a16:creationId xmlns:a16="http://schemas.microsoft.com/office/drawing/2014/main" id="{3DE8CB72-CD8A-474C-AA6B-D3591F43D69F}"/>
              </a:ext>
            </a:extLst>
          </p:cNvPr>
          <p:cNvSpPr/>
          <p:nvPr/>
        </p:nvSpPr>
        <p:spPr>
          <a:xfrm>
            <a:off x="457200" y="2590800"/>
            <a:ext cx="8226424" cy="1251625"/>
          </a:xfrm>
          <a:prstGeom prst="rect">
            <a:avLst/>
          </a:prstGeom>
          <a:solidFill>
            <a:srgbClr val="F3F3F3"/>
          </a:solidFill>
          <a:ln>
            <a:solidFill>
              <a:schemeClr val="accent1">
                <a:lumMod val="50000"/>
              </a:schemeClr>
            </a:solidFill>
          </a:ln>
        </p:spPr>
        <p:txBody>
          <a:bodyPr wrap="square">
            <a:spAutoFit/>
          </a:bodyPr>
          <a:lstStyle/>
          <a:p>
            <a:pPr marL="228600" indent="-228600" defTabSz="914400">
              <a:spcAft>
                <a:spcPts val="200"/>
              </a:spcAft>
              <a:buAutoNum type="arabicPeriod"/>
            </a:pPr>
            <a:r>
              <a:rPr lang="en-US" dirty="0">
                <a:solidFill>
                  <a:srgbClr val="00264D"/>
                </a:solidFill>
                <a:latin typeface="Calibri" panose="020F0502020204030204" pitchFamily="34" charset="0"/>
                <a:cs typeface="Calibri" panose="020F0502020204030204" pitchFamily="34" charset="0"/>
              </a:rPr>
              <a:t>load byte @KVA </a:t>
            </a:r>
            <a:r>
              <a:rPr lang="en-US" dirty="0">
                <a:solidFill>
                  <a:srgbClr val="00264D"/>
                </a:solidFill>
                <a:latin typeface="Calibri" panose="020F0502020204030204" pitchFamily="34" charset="0"/>
                <a:cs typeface="Calibri" panose="020F0502020204030204" pitchFamily="34" charset="0"/>
                <a:sym typeface="Wingdings" pitchFamily="2" charset="2"/>
              </a:rPr>
              <a:t> R0            ; attempt a load from a KVA</a:t>
            </a:r>
          </a:p>
          <a:p>
            <a:pPr marL="228600" indent="-228600" defTabSz="914400">
              <a:spcAft>
                <a:spcPts val="200"/>
              </a:spcAft>
              <a:buAutoNum type="arabicPeriod"/>
            </a:pPr>
            <a:r>
              <a:rPr lang="en-US" dirty="0" err="1">
                <a:solidFill>
                  <a:srgbClr val="00264D"/>
                </a:solidFill>
                <a:latin typeface="Calibri" panose="020F0502020204030204" pitchFamily="34" charset="0"/>
                <a:cs typeface="Calibri" panose="020F0502020204030204" pitchFamily="34" charset="0"/>
                <a:sym typeface="Wingdings" pitchFamily="2" charset="2"/>
              </a:rPr>
              <a:t>shl</a:t>
            </a:r>
            <a:r>
              <a:rPr lang="en-US" dirty="0">
                <a:solidFill>
                  <a:srgbClr val="00264D"/>
                </a:solidFill>
                <a:latin typeface="Calibri" panose="020F0502020204030204" pitchFamily="34" charset="0"/>
                <a:cs typeface="Calibri" panose="020F0502020204030204" pitchFamily="34" charset="0"/>
                <a:sym typeface="Wingdings" pitchFamily="2" charset="2"/>
              </a:rPr>
              <a:t> R0, 0xc                                 ; multiply byte value by page size</a:t>
            </a:r>
          </a:p>
          <a:p>
            <a:pPr marL="228600" indent="-228600" defTabSz="914400">
              <a:spcAft>
                <a:spcPts val="200"/>
              </a:spcAft>
              <a:buAutoNum type="arabicPeriod"/>
            </a:pPr>
            <a:r>
              <a:rPr lang="en-US" dirty="0">
                <a:solidFill>
                  <a:srgbClr val="00264D"/>
                </a:solidFill>
                <a:latin typeface="Calibri" panose="020F0502020204030204" pitchFamily="34" charset="0"/>
                <a:cs typeface="Calibri" panose="020F0502020204030204" pitchFamily="34" charset="0"/>
                <a:sym typeface="Wingdings" pitchFamily="2" charset="2"/>
              </a:rPr>
              <a:t>load @[_base+R0]R0          ; load from array starting at _base</a:t>
            </a:r>
          </a:p>
        </p:txBody>
      </p:sp>
    </p:spTree>
    <p:extLst>
      <p:ext uri="{BB962C8B-B14F-4D97-AF65-F5344CB8AC3E}">
        <p14:creationId xmlns:p14="http://schemas.microsoft.com/office/powerpoint/2010/main" val="2359948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58FE6-5714-024D-BD33-6BC12302F60A}"/>
              </a:ext>
            </a:extLst>
          </p:cNvPr>
          <p:cNvSpPr>
            <a:spLocks noGrp="1"/>
          </p:cNvSpPr>
          <p:nvPr>
            <p:ph type="title"/>
          </p:nvPr>
        </p:nvSpPr>
        <p:spPr/>
        <p:txBody>
          <a:bodyPr/>
          <a:lstStyle/>
          <a:p>
            <a:r>
              <a:rPr lang="en-US" dirty="0"/>
              <a:t>Why raise a fault?</a:t>
            </a:r>
          </a:p>
        </p:txBody>
      </p:sp>
      <p:sp>
        <p:nvSpPr>
          <p:cNvPr id="3" name="Rectangle 379">
            <a:extLst>
              <a:ext uri="{FF2B5EF4-FFF2-40B4-BE49-F238E27FC236}">
                <a16:creationId xmlns:a16="http://schemas.microsoft.com/office/drawing/2014/main" id="{002DA8E4-F92D-8145-BEC3-E9EEB0166A5D}"/>
              </a:ext>
            </a:extLst>
          </p:cNvPr>
          <p:cNvSpPr>
            <a:spLocks noChangeArrowheads="1"/>
          </p:cNvSpPr>
          <p:nvPr/>
        </p:nvSpPr>
        <p:spPr bwMode="auto">
          <a:xfrm>
            <a:off x="1033337" y="2544669"/>
            <a:ext cx="2834640" cy="539829"/>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nchor="ctr"/>
          <a:lstStyle/>
          <a:p>
            <a:pPr algn="ctr" defTabSz="914400" eaLnBrk="0" hangingPunct="0">
              <a:lnSpc>
                <a:spcPct val="90000"/>
              </a:lnSpc>
              <a:spcBef>
                <a:spcPct val="30000"/>
              </a:spcBef>
            </a:pPr>
            <a:r>
              <a:rPr lang="en-US" sz="1800" dirty="0">
                <a:solidFill>
                  <a:srgbClr val="000000"/>
                </a:solidFill>
                <a:latin typeface="Helvetica" charset="0"/>
                <a:cs typeface="+mn-cs"/>
              </a:rPr>
              <a:t>PFN / PPN (40-bit)</a:t>
            </a:r>
          </a:p>
        </p:txBody>
      </p:sp>
      <p:sp>
        <p:nvSpPr>
          <p:cNvPr id="4" name="Rectangle 381">
            <a:extLst>
              <a:ext uri="{FF2B5EF4-FFF2-40B4-BE49-F238E27FC236}">
                <a16:creationId xmlns:a16="http://schemas.microsoft.com/office/drawing/2014/main" id="{5836DCD2-E4EE-884E-8B39-93EE0BFE79B7}"/>
              </a:ext>
            </a:extLst>
          </p:cNvPr>
          <p:cNvSpPr>
            <a:spLocks noChangeArrowheads="1"/>
          </p:cNvSpPr>
          <p:nvPr/>
        </p:nvSpPr>
        <p:spPr bwMode="auto">
          <a:xfrm>
            <a:off x="4113837" y="2544669"/>
            <a:ext cx="539829" cy="539829"/>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nchor="ctr"/>
          <a:lstStyle/>
          <a:p>
            <a:pPr algn="ctr" defTabSz="914400" eaLnBrk="0" hangingPunct="0">
              <a:lnSpc>
                <a:spcPct val="90000"/>
              </a:lnSpc>
              <a:spcBef>
                <a:spcPct val="30000"/>
              </a:spcBef>
            </a:pPr>
            <a:r>
              <a:rPr lang="en-US" sz="1800" dirty="0">
                <a:solidFill>
                  <a:schemeClr val="accent4">
                    <a:lumMod val="60000"/>
                    <a:lumOff val="40000"/>
                  </a:schemeClr>
                </a:solidFill>
                <a:latin typeface="Helvetica" charset="0"/>
                <a:cs typeface="+mn-cs"/>
              </a:rPr>
              <a:t>G</a:t>
            </a:r>
          </a:p>
        </p:txBody>
      </p:sp>
      <p:sp>
        <p:nvSpPr>
          <p:cNvPr id="5" name="Rectangle 382">
            <a:extLst>
              <a:ext uri="{FF2B5EF4-FFF2-40B4-BE49-F238E27FC236}">
                <a16:creationId xmlns:a16="http://schemas.microsoft.com/office/drawing/2014/main" id="{EBB642BE-A219-B34F-AEEF-47E08F8707B4}"/>
              </a:ext>
            </a:extLst>
          </p:cNvPr>
          <p:cNvSpPr>
            <a:spLocks noChangeArrowheads="1"/>
          </p:cNvSpPr>
          <p:nvPr/>
        </p:nvSpPr>
        <p:spPr bwMode="auto">
          <a:xfrm>
            <a:off x="4653666" y="2544669"/>
            <a:ext cx="539829" cy="539829"/>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nchor="ctr"/>
          <a:lstStyle/>
          <a:p>
            <a:pPr algn="ctr" defTabSz="914400" eaLnBrk="0" hangingPunct="0">
              <a:lnSpc>
                <a:spcPct val="90000"/>
              </a:lnSpc>
              <a:spcBef>
                <a:spcPct val="30000"/>
              </a:spcBef>
            </a:pPr>
            <a:r>
              <a:rPr lang="en-US" sz="1800">
                <a:solidFill>
                  <a:srgbClr val="000000"/>
                </a:solidFill>
                <a:latin typeface="Helvetica" charset="0"/>
                <a:cs typeface="+mn-cs"/>
              </a:rPr>
              <a:t>0</a:t>
            </a:r>
          </a:p>
        </p:txBody>
      </p:sp>
      <p:sp>
        <p:nvSpPr>
          <p:cNvPr id="6" name="Rectangle 383">
            <a:extLst>
              <a:ext uri="{FF2B5EF4-FFF2-40B4-BE49-F238E27FC236}">
                <a16:creationId xmlns:a16="http://schemas.microsoft.com/office/drawing/2014/main" id="{F735F62B-FE7C-DB45-B77A-D9D8B5365147}"/>
              </a:ext>
            </a:extLst>
          </p:cNvPr>
          <p:cNvSpPr>
            <a:spLocks noChangeArrowheads="1"/>
          </p:cNvSpPr>
          <p:nvPr/>
        </p:nvSpPr>
        <p:spPr bwMode="auto">
          <a:xfrm>
            <a:off x="5193495" y="2544669"/>
            <a:ext cx="539829" cy="539829"/>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nchor="ctr"/>
          <a:lstStyle/>
          <a:p>
            <a:pPr algn="ctr" defTabSz="914400" eaLnBrk="0" hangingPunct="0">
              <a:lnSpc>
                <a:spcPct val="90000"/>
              </a:lnSpc>
              <a:spcBef>
                <a:spcPct val="30000"/>
              </a:spcBef>
            </a:pPr>
            <a:r>
              <a:rPr lang="en-US" sz="1800">
                <a:solidFill>
                  <a:srgbClr val="000000"/>
                </a:solidFill>
                <a:latin typeface="Helvetica" charset="0"/>
                <a:cs typeface="+mn-cs"/>
              </a:rPr>
              <a:t>D</a:t>
            </a:r>
          </a:p>
        </p:txBody>
      </p:sp>
      <p:sp>
        <p:nvSpPr>
          <p:cNvPr id="7" name="Rectangle 384">
            <a:extLst>
              <a:ext uri="{FF2B5EF4-FFF2-40B4-BE49-F238E27FC236}">
                <a16:creationId xmlns:a16="http://schemas.microsoft.com/office/drawing/2014/main" id="{AB72B148-3DEA-864D-A65A-68042C42FC1A}"/>
              </a:ext>
            </a:extLst>
          </p:cNvPr>
          <p:cNvSpPr>
            <a:spLocks noChangeArrowheads="1"/>
          </p:cNvSpPr>
          <p:nvPr/>
        </p:nvSpPr>
        <p:spPr bwMode="auto">
          <a:xfrm>
            <a:off x="5733323" y="2544669"/>
            <a:ext cx="539829" cy="539829"/>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nchor="ctr"/>
          <a:lstStyle/>
          <a:p>
            <a:pPr algn="ctr" defTabSz="914400" eaLnBrk="0" hangingPunct="0">
              <a:lnSpc>
                <a:spcPct val="90000"/>
              </a:lnSpc>
              <a:spcBef>
                <a:spcPct val="30000"/>
              </a:spcBef>
            </a:pPr>
            <a:r>
              <a:rPr lang="en-US" sz="1800">
                <a:solidFill>
                  <a:srgbClr val="000000"/>
                </a:solidFill>
                <a:latin typeface="Helvetica" charset="0"/>
                <a:cs typeface="+mn-cs"/>
              </a:rPr>
              <a:t>A</a:t>
            </a:r>
          </a:p>
        </p:txBody>
      </p:sp>
      <p:sp>
        <p:nvSpPr>
          <p:cNvPr id="8" name="Rectangle 385">
            <a:extLst>
              <a:ext uri="{FF2B5EF4-FFF2-40B4-BE49-F238E27FC236}">
                <a16:creationId xmlns:a16="http://schemas.microsoft.com/office/drawing/2014/main" id="{FFD361B9-3485-6048-916F-CF842C0F9E26}"/>
              </a:ext>
            </a:extLst>
          </p:cNvPr>
          <p:cNvSpPr>
            <a:spLocks noChangeArrowheads="1"/>
          </p:cNvSpPr>
          <p:nvPr/>
        </p:nvSpPr>
        <p:spPr bwMode="auto">
          <a:xfrm>
            <a:off x="6273152" y="2544669"/>
            <a:ext cx="539829" cy="539829"/>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nchor="ctr"/>
          <a:lstStyle/>
          <a:p>
            <a:pPr algn="ctr" defTabSz="914400" eaLnBrk="0" hangingPunct="0">
              <a:lnSpc>
                <a:spcPct val="90000"/>
              </a:lnSpc>
              <a:spcBef>
                <a:spcPct val="30000"/>
              </a:spcBef>
            </a:pPr>
            <a:r>
              <a:rPr lang="en-US" sz="1800" dirty="0">
                <a:solidFill>
                  <a:schemeClr val="accent4">
                    <a:lumMod val="60000"/>
                    <a:lumOff val="40000"/>
                  </a:schemeClr>
                </a:solidFill>
                <a:latin typeface="Helvetica" charset="0"/>
                <a:cs typeface="+mn-cs"/>
              </a:rPr>
              <a:t>CD</a:t>
            </a:r>
          </a:p>
        </p:txBody>
      </p:sp>
      <p:sp>
        <p:nvSpPr>
          <p:cNvPr id="9" name="Rectangle 386">
            <a:extLst>
              <a:ext uri="{FF2B5EF4-FFF2-40B4-BE49-F238E27FC236}">
                <a16:creationId xmlns:a16="http://schemas.microsoft.com/office/drawing/2014/main" id="{470B5BD6-CD5D-B940-B342-BAC10063C599}"/>
              </a:ext>
            </a:extLst>
          </p:cNvPr>
          <p:cNvSpPr>
            <a:spLocks noChangeArrowheads="1"/>
          </p:cNvSpPr>
          <p:nvPr/>
        </p:nvSpPr>
        <p:spPr bwMode="auto">
          <a:xfrm>
            <a:off x="6812981" y="2544669"/>
            <a:ext cx="539829" cy="539829"/>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nchor="ctr"/>
          <a:lstStyle/>
          <a:p>
            <a:pPr algn="ctr" defTabSz="914400" eaLnBrk="0" hangingPunct="0">
              <a:lnSpc>
                <a:spcPct val="90000"/>
              </a:lnSpc>
              <a:spcBef>
                <a:spcPct val="30000"/>
              </a:spcBef>
            </a:pPr>
            <a:r>
              <a:rPr lang="en-US" sz="1800" dirty="0">
                <a:solidFill>
                  <a:schemeClr val="accent4">
                    <a:lumMod val="60000"/>
                    <a:lumOff val="40000"/>
                  </a:schemeClr>
                </a:solidFill>
                <a:latin typeface="Helvetica" charset="0"/>
                <a:cs typeface="+mn-cs"/>
              </a:rPr>
              <a:t>WT</a:t>
            </a:r>
          </a:p>
        </p:txBody>
      </p:sp>
      <p:sp>
        <p:nvSpPr>
          <p:cNvPr id="10" name="Rectangle 387">
            <a:extLst>
              <a:ext uri="{FF2B5EF4-FFF2-40B4-BE49-F238E27FC236}">
                <a16:creationId xmlns:a16="http://schemas.microsoft.com/office/drawing/2014/main" id="{84A6C46D-25FF-C54C-9690-F284E49F793C}"/>
              </a:ext>
            </a:extLst>
          </p:cNvPr>
          <p:cNvSpPr>
            <a:spLocks noChangeArrowheads="1"/>
          </p:cNvSpPr>
          <p:nvPr/>
        </p:nvSpPr>
        <p:spPr bwMode="auto">
          <a:xfrm>
            <a:off x="7352810" y="2544669"/>
            <a:ext cx="539829" cy="539829"/>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nchor="ctr"/>
          <a:lstStyle/>
          <a:p>
            <a:pPr algn="ctr" defTabSz="914400" eaLnBrk="0" hangingPunct="0">
              <a:lnSpc>
                <a:spcPct val="90000"/>
              </a:lnSpc>
              <a:spcBef>
                <a:spcPct val="30000"/>
              </a:spcBef>
            </a:pPr>
            <a:r>
              <a:rPr lang="en-US" sz="1800" b="1" dirty="0">
                <a:solidFill>
                  <a:srgbClr val="C00000"/>
                </a:solidFill>
                <a:latin typeface="Helvetica" charset="0"/>
                <a:cs typeface="+mn-cs"/>
              </a:rPr>
              <a:t>U/S</a:t>
            </a:r>
          </a:p>
        </p:txBody>
      </p:sp>
      <p:sp>
        <p:nvSpPr>
          <p:cNvPr id="11" name="Rectangle 388">
            <a:extLst>
              <a:ext uri="{FF2B5EF4-FFF2-40B4-BE49-F238E27FC236}">
                <a16:creationId xmlns:a16="http://schemas.microsoft.com/office/drawing/2014/main" id="{2067CEEC-84DE-B348-BD04-FEADE8FE5059}"/>
              </a:ext>
            </a:extLst>
          </p:cNvPr>
          <p:cNvSpPr>
            <a:spLocks noChangeArrowheads="1"/>
          </p:cNvSpPr>
          <p:nvPr/>
        </p:nvSpPr>
        <p:spPr bwMode="auto">
          <a:xfrm>
            <a:off x="7892638" y="2544669"/>
            <a:ext cx="539829" cy="539829"/>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nchor="ctr"/>
          <a:lstStyle/>
          <a:p>
            <a:pPr algn="ctr" defTabSz="914400" eaLnBrk="0" hangingPunct="0">
              <a:lnSpc>
                <a:spcPct val="90000"/>
              </a:lnSpc>
              <a:spcBef>
                <a:spcPct val="30000"/>
              </a:spcBef>
            </a:pPr>
            <a:r>
              <a:rPr lang="en-US" sz="1800">
                <a:solidFill>
                  <a:srgbClr val="000000"/>
                </a:solidFill>
                <a:latin typeface="Helvetica" charset="0"/>
                <a:cs typeface="+mn-cs"/>
              </a:rPr>
              <a:t>R/W</a:t>
            </a:r>
          </a:p>
        </p:txBody>
      </p:sp>
      <p:sp>
        <p:nvSpPr>
          <p:cNvPr id="12" name="Rectangle 389">
            <a:extLst>
              <a:ext uri="{FF2B5EF4-FFF2-40B4-BE49-F238E27FC236}">
                <a16:creationId xmlns:a16="http://schemas.microsoft.com/office/drawing/2014/main" id="{BFA6BD17-9C68-814F-9508-CA70D637B18D}"/>
              </a:ext>
            </a:extLst>
          </p:cNvPr>
          <p:cNvSpPr>
            <a:spLocks noChangeArrowheads="1"/>
          </p:cNvSpPr>
          <p:nvPr/>
        </p:nvSpPr>
        <p:spPr bwMode="auto">
          <a:xfrm>
            <a:off x="8432467" y="2544669"/>
            <a:ext cx="539829" cy="539829"/>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nchor="ctr"/>
          <a:lstStyle/>
          <a:p>
            <a:pPr algn="ctr" defTabSz="914400" eaLnBrk="0" hangingPunct="0">
              <a:lnSpc>
                <a:spcPct val="90000"/>
              </a:lnSpc>
              <a:spcBef>
                <a:spcPct val="30000"/>
              </a:spcBef>
            </a:pPr>
            <a:r>
              <a:rPr lang="en-US" sz="1800" b="1">
                <a:solidFill>
                  <a:srgbClr val="000000"/>
                </a:solidFill>
                <a:latin typeface="Helvetica" charset="0"/>
                <a:cs typeface="+mn-cs"/>
              </a:rPr>
              <a:t>P=1</a:t>
            </a:r>
          </a:p>
        </p:txBody>
      </p:sp>
      <p:sp>
        <p:nvSpPr>
          <p:cNvPr id="13" name="Text Box 391">
            <a:extLst>
              <a:ext uri="{FF2B5EF4-FFF2-40B4-BE49-F238E27FC236}">
                <a16:creationId xmlns:a16="http://schemas.microsoft.com/office/drawing/2014/main" id="{D9A0699A-3257-3E46-AB32-6370475D3B2A}"/>
              </a:ext>
            </a:extLst>
          </p:cNvPr>
          <p:cNvSpPr txBox="1">
            <a:spLocks noChangeArrowheads="1"/>
          </p:cNvSpPr>
          <p:nvPr/>
        </p:nvSpPr>
        <p:spPr bwMode="auto">
          <a:xfrm>
            <a:off x="990600" y="2286000"/>
            <a:ext cx="339836"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a:solidFill>
                  <a:srgbClr val="000000"/>
                </a:solidFill>
                <a:latin typeface="Helvetica" charset="0"/>
                <a:cs typeface="+mn-cs"/>
              </a:rPr>
              <a:t>51</a:t>
            </a:r>
          </a:p>
        </p:txBody>
      </p:sp>
      <p:sp>
        <p:nvSpPr>
          <p:cNvPr id="14" name="Text Box 392">
            <a:extLst>
              <a:ext uri="{FF2B5EF4-FFF2-40B4-BE49-F238E27FC236}">
                <a16:creationId xmlns:a16="http://schemas.microsoft.com/office/drawing/2014/main" id="{A863B67C-1BE0-2949-B1F4-A75637CBFBA9}"/>
              </a:ext>
            </a:extLst>
          </p:cNvPr>
          <p:cNvSpPr txBox="1">
            <a:spLocks noChangeArrowheads="1"/>
          </p:cNvSpPr>
          <p:nvPr/>
        </p:nvSpPr>
        <p:spPr bwMode="auto">
          <a:xfrm>
            <a:off x="3622564" y="2286000"/>
            <a:ext cx="339836"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dirty="0">
                <a:solidFill>
                  <a:srgbClr val="000000"/>
                </a:solidFill>
                <a:latin typeface="Helvetica" charset="0"/>
                <a:cs typeface="+mn-cs"/>
              </a:rPr>
              <a:t>12</a:t>
            </a:r>
          </a:p>
        </p:txBody>
      </p:sp>
      <p:sp>
        <p:nvSpPr>
          <p:cNvPr id="15" name="Text Box 395">
            <a:extLst>
              <a:ext uri="{FF2B5EF4-FFF2-40B4-BE49-F238E27FC236}">
                <a16:creationId xmlns:a16="http://schemas.microsoft.com/office/drawing/2014/main" id="{4CB706A9-26F7-1942-816B-90D30C7C4750}"/>
              </a:ext>
            </a:extLst>
          </p:cNvPr>
          <p:cNvSpPr txBox="1">
            <a:spLocks noChangeArrowheads="1"/>
          </p:cNvSpPr>
          <p:nvPr/>
        </p:nvSpPr>
        <p:spPr bwMode="auto">
          <a:xfrm>
            <a:off x="4221803" y="2286000"/>
            <a:ext cx="261289"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a:solidFill>
                  <a:srgbClr val="000000"/>
                </a:solidFill>
                <a:latin typeface="Helvetica" charset="0"/>
                <a:cs typeface="+mn-cs"/>
              </a:rPr>
              <a:t>8</a:t>
            </a:r>
          </a:p>
        </p:txBody>
      </p:sp>
      <p:sp>
        <p:nvSpPr>
          <p:cNvPr id="16" name="Text Box 396">
            <a:extLst>
              <a:ext uri="{FF2B5EF4-FFF2-40B4-BE49-F238E27FC236}">
                <a16:creationId xmlns:a16="http://schemas.microsoft.com/office/drawing/2014/main" id="{BD5F712F-63E5-F749-8D21-69FEE37B2329}"/>
              </a:ext>
            </a:extLst>
          </p:cNvPr>
          <p:cNvSpPr txBox="1">
            <a:spLocks noChangeArrowheads="1"/>
          </p:cNvSpPr>
          <p:nvPr/>
        </p:nvSpPr>
        <p:spPr bwMode="auto">
          <a:xfrm>
            <a:off x="4761632" y="2286000"/>
            <a:ext cx="261289"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a:solidFill>
                  <a:srgbClr val="000000"/>
                </a:solidFill>
                <a:latin typeface="Helvetica" charset="0"/>
                <a:cs typeface="+mn-cs"/>
              </a:rPr>
              <a:t>7</a:t>
            </a:r>
          </a:p>
        </p:txBody>
      </p:sp>
      <p:sp>
        <p:nvSpPr>
          <p:cNvPr id="17" name="Text Box 397">
            <a:extLst>
              <a:ext uri="{FF2B5EF4-FFF2-40B4-BE49-F238E27FC236}">
                <a16:creationId xmlns:a16="http://schemas.microsoft.com/office/drawing/2014/main" id="{E82CF20F-F7C7-0546-9964-CDB2DDFD6C34}"/>
              </a:ext>
            </a:extLst>
          </p:cNvPr>
          <p:cNvSpPr txBox="1">
            <a:spLocks noChangeArrowheads="1"/>
          </p:cNvSpPr>
          <p:nvPr/>
        </p:nvSpPr>
        <p:spPr bwMode="auto">
          <a:xfrm>
            <a:off x="5229483" y="2286000"/>
            <a:ext cx="261289"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a:solidFill>
                  <a:srgbClr val="000000"/>
                </a:solidFill>
                <a:latin typeface="Helvetica" charset="0"/>
                <a:cs typeface="+mn-cs"/>
              </a:rPr>
              <a:t>6</a:t>
            </a:r>
          </a:p>
        </p:txBody>
      </p:sp>
      <p:sp>
        <p:nvSpPr>
          <p:cNvPr id="18" name="Text Box 398">
            <a:extLst>
              <a:ext uri="{FF2B5EF4-FFF2-40B4-BE49-F238E27FC236}">
                <a16:creationId xmlns:a16="http://schemas.microsoft.com/office/drawing/2014/main" id="{35015A8C-7332-CE41-B50C-471962147C51}"/>
              </a:ext>
            </a:extLst>
          </p:cNvPr>
          <p:cNvSpPr txBox="1">
            <a:spLocks noChangeArrowheads="1"/>
          </p:cNvSpPr>
          <p:nvPr/>
        </p:nvSpPr>
        <p:spPr bwMode="auto">
          <a:xfrm>
            <a:off x="5823295" y="2286000"/>
            <a:ext cx="261289"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a:solidFill>
                  <a:srgbClr val="000000"/>
                </a:solidFill>
                <a:latin typeface="Helvetica" charset="0"/>
                <a:cs typeface="+mn-cs"/>
              </a:rPr>
              <a:t>5</a:t>
            </a:r>
          </a:p>
        </p:txBody>
      </p:sp>
      <p:sp>
        <p:nvSpPr>
          <p:cNvPr id="19" name="Text Box 399">
            <a:extLst>
              <a:ext uri="{FF2B5EF4-FFF2-40B4-BE49-F238E27FC236}">
                <a16:creationId xmlns:a16="http://schemas.microsoft.com/office/drawing/2014/main" id="{24C80347-DC6B-BB4D-BA73-1E5F3F6CD0E5}"/>
              </a:ext>
            </a:extLst>
          </p:cNvPr>
          <p:cNvSpPr txBox="1">
            <a:spLocks noChangeArrowheads="1"/>
          </p:cNvSpPr>
          <p:nvPr/>
        </p:nvSpPr>
        <p:spPr bwMode="auto">
          <a:xfrm>
            <a:off x="6381118" y="2286000"/>
            <a:ext cx="261289"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a:solidFill>
                  <a:srgbClr val="000000"/>
                </a:solidFill>
                <a:latin typeface="Helvetica" charset="0"/>
                <a:cs typeface="+mn-cs"/>
              </a:rPr>
              <a:t>4</a:t>
            </a:r>
          </a:p>
        </p:txBody>
      </p:sp>
      <p:sp>
        <p:nvSpPr>
          <p:cNvPr id="20" name="Text Box 400">
            <a:extLst>
              <a:ext uri="{FF2B5EF4-FFF2-40B4-BE49-F238E27FC236}">
                <a16:creationId xmlns:a16="http://schemas.microsoft.com/office/drawing/2014/main" id="{C3727395-80AC-5C4E-9F7F-053F1DA631F2}"/>
              </a:ext>
            </a:extLst>
          </p:cNvPr>
          <p:cNvSpPr txBox="1">
            <a:spLocks noChangeArrowheads="1"/>
          </p:cNvSpPr>
          <p:nvPr/>
        </p:nvSpPr>
        <p:spPr bwMode="auto">
          <a:xfrm>
            <a:off x="6920947" y="2286000"/>
            <a:ext cx="261289"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a:solidFill>
                  <a:srgbClr val="000000"/>
                </a:solidFill>
                <a:latin typeface="Helvetica" charset="0"/>
                <a:cs typeface="+mn-cs"/>
              </a:rPr>
              <a:t>3</a:t>
            </a:r>
          </a:p>
        </p:txBody>
      </p:sp>
      <p:sp>
        <p:nvSpPr>
          <p:cNvPr id="21" name="Text Box 401">
            <a:extLst>
              <a:ext uri="{FF2B5EF4-FFF2-40B4-BE49-F238E27FC236}">
                <a16:creationId xmlns:a16="http://schemas.microsoft.com/office/drawing/2014/main" id="{64CE759E-AE1B-F748-8298-14AE77FEEBB6}"/>
              </a:ext>
            </a:extLst>
          </p:cNvPr>
          <p:cNvSpPr txBox="1">
            <a:spLocks noChangeArrowheads="1"/>
          </p:cNvSpPr>
          <p:nvPr/>
        </p:nvSpPr>
        <p:spPr bwMode="auto">
          <a:xfrm>
            <a:off x="7460775" y="2286000"/>
            <a:ext cx="261289"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a:solidFill>
                  <a:srgbClr val="000000"/>
                </a:solidFill>
                <a:latin typeface="Helvetica" charset="0"/>
                <a:cs typeface="+mn-cs"/>
              </a:rPr>
              <a:t>2</a:t>
            </a:r>
          </a:p>
        </p:txBody>
      </p:sp>
      <p:sp>
        <p:nvSpPr>
          <p:cNvPr id="22" name="Text Box 402">
            <a:extLst>
              <a:ext uri="{FF2B5EF4-FFF2-40B4-BE49-F238E27FC236}">
                <a16:creationId xmlns:a16="http://schemas.microsoft.com/office/drawing/2014/main" id="{4A48D04B-E035-6947-A263-57BF363D191B}"/>
              </a:ext>
            </a:extLst>
          </p:cNvPr>
          <p:cNvSpPr txBox="1">
            <a:spLocks noChangeArrowheads="1"/>
          </p:cNvSpPr>
          <p:nvPr/>
        </p:nvSpPr>
        <p:spPr bwMode="auto">
          <a:xfrm>
            <a:off x="8000604" y="2286000"/>
            <a:ext cx="261289"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a:solidFill>
                  <a:srgbClr val="000000"/>
                </a:solidFill>
                <a:latin typeface="Helvetica" charset="0"/>
                <a:cs typeface="+mn-cs"/>
              </a:rPr>
              <a:t>1</a:t>
            </a:r>
          </a:p>
        </p:txBody>
      </p:sp>
      <p:sp>
        <p:nvSpPr>
          <p:cNvPr id="23" name="Text Box 403">
            <a:extLst>
              <a:ext uri="{FF2B5EF4-FFF2-40B4-BE49-F238E27FC236}">
                <a16:creationId xmlns:a16="http://schemas.microsoft.com/office/drawing/2014/main" id="{C66B7F9D-8158-8847-9991-342386F6C4BC}"/>
              </a:ext>
            </a:extLst>
          </p:cNvPr>
          <p:cNvSpPr txBox="1">
            <a:spLocks noChangeArrowheads="1"/>
          </p:cNvSpPr>
          <p:nvPr/>
        </p:nvSpPr>
        <p:spPr bwMode="auto">
          <a:xfrm>
            <a:off x="8540433" y="2286000"/>
            <a:ext cx="261289"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a:solidFill>
                  <a:srgbClr val="000000"/>
                </a:solidFill>
                <a:latin typeface="Helvetica" charset="0"/>
                <a:cs typeface="+mn-cs"/>
              </a:rPr>
              <a:t>0</a:t>
            </a:r>
          </a:p>
        </p:txBody>
      </p:sp>
      <p:sp>
        <p:nvSpPr>
          <p:cNvPr id="26" name="Rectangle 411">
            <a:extLst>
              <a:ext uri="{FF2B5EF4-FFF2-40B4-BE49-F238E27FC236}">
                <a16:creationId xmlns:a16="http://schemas.microsoft.com/office/drawing/2014/main" id="{BC8B7A99-3362-0E45-95F0-F812B5A8DC79}"/>
              </a:ext>
            </a:extLst>
          </p:cNvPr>
          <p:cNvSpPr>
            <a:spLocks noChangeArrowheads="1"/>
          </p:cNvSpPr>
          <p:nvPr/>
        </p:nvSpPr>
        <p:spPr bwMode="auto">
          <a:xfrm>
            <a:off x="228600" y="2544669"/>
            <a:ext cx="539829" cy="539829"/>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nchor="ctr"/>
          <a:lstStyle/>
          <a:p>
            <a:pPr algn="ctr" defTabSz="914400" eaLnBrk="0" hangingPunct="0">
              <a:lnSpc>
                <a:spcPct val="90000"/>
              </a:lnSpc>
              <a:spcBef>
                <a:spcPct val="30000"/>
              </a:spcBef>
            </a:pPr>
            <a:r>
              <a:rPr lang="en-US" sz="1800" dirty="0">
                <a:solidFill>
                  <a:srgbClr val="000000"/>
                </a:solidFill>
                <a:latin typeface="Helvetica" charset="0"/>
                <a:cs typeface="+mn-cs"/>
              </a:rPr>
              <a:t>XD</a:t>
            </a:r>
          </a:p>
        </p:txBody>
      </p:sp>
      <p:sp>
        <p:nvSpPr>
          <p:cNvPr id="27" name="Text Box 412">
            <a:extLst>
              <a:ext uri="{FF2B5EF4-FFF2-40B4-BE49-F238E27FC236}">
                <a16:creationId xmlns:a16="http://schemas.microsoft.com/office/drawing/2014/main" id="{ABB254CD-BF0E-8C4C-8B68-62C759E3E122}"/>
              </a:ext>
            </a:extLst>
          </p:cNvPr>
          <p:cNvSpPr txBox="1">
            <a:spLocks noChangeArrowheads="1"/>
          </p:cNvSpPr>
          <p:nvPr/>
        </p:nvSpPr>
        <p:spPr bwMode="auto">
          <a:xfrm>
            <a:off x="323070" y="2286000"/>
            <a:ext cx="339836" cy="24295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defTabSz="914400" eaLnBrk="0" hangingPunct="0">
              <a:lnSpc>
                <a:spcPct val="90000"/>
              </a:lnSpc>
              <a:spcBef>
                <a:spcPct val="30000"/>
              </a:spcBef>
            </a:pPr>
            <a:r>
              <a:rPr lang="en-US" sz="1100" dirty="0">
                <a:solidFill>
                  <a:srgbClr val="000000"/>
                </a:solidFill>
                <a:latin typeface="Helvetica" charset="0"/>
                <a:cs typeface="+mn-cs"/>
              </a:rPr>
              <a:t>63</a:t>
            </a:r>
          </a:p>
        </p:txBody>
      </p:sp>
      <p:sp>
        <p:nvSpPr>
          <p:cNvPr id="28" name="TextBox 27">
            <a:extLst>
              <a:ext uri="{FF2B5EF4-FFF2-40B4-BE49-F238E27FC236}">
                <a16:creationId xmlns:a16="http://schemas.microsoft.com/office/drawing/2014/main" id="{175610EE-E0FD-E44C-90FE-FED7BF94F6E0}"/>
              </a:ext>
            </a:extLst>
          </p:cNvPr>
          <p:cNvSpPr txBox="1"/>
          <p:nvPr/>
        </p:nvSpPr>
        <p:spPr>
          <a:xfrm>
            <a:off x="451329" y="6367046"/>
            <a:ext cx="4509568" cy="338554"/>
          </a:xfrm>
          <a:prstGeom prst="rect">
            <a:avLst/>
          </a:prstGeom>
          <a:noFill/>
        </p:spPr>
        <p:txBody>
          <a:bodyPr wrap="none" rtlCol="0">
            <a:spAutoFit/>
          </a:bodyPr>
          <a:lstStyle/>
          <a:p>
            <a:r>
              <a:rPr lang="en-US" sz="1600" dirty="0">
                <a:solidFill>
                  <a:schemeClr val="accent4">
                    <a:lumMod val="60000"/>
                    <a:lumOff val="40000"/>
                  </a:schemeClr>
                </a:solidFill>
              </a:rPr>
              <a:t>[from CS:APP3e F9.24: edited and not to scale]</a:t>
            </a:r>
          </a:p>
        </p:txBody>
      </p:sp>
      <p:sp>
        <p:nvSpPr>
          <p:cNvPr id="29" name="Rectangle 28">
            <a:extLst>
              <a:ext uri="{FF2B5EF4-FFF2-40B4-BE49-F238E27FC236}">
                <a16:creationId xmlns:a16="http://schemas.microsoft.com/office/drawing/2014/main" id="{504A6C5B-B0B3-724E-A5CC-68275D9FDDF6}"/>
              </a:ext>
            </a:extLst>
          </p:cNvPr>
          <p:cNvSpPr/>
          <p:nvPr/>
        </p:nvSpPr>
        <p:spPr>
          <a:xfrm>
            <a:off x="181738" y="1607993"/>
            <a:ext cx="4583306" cy="461665"/>
          </a:xfrm>
          <a:prstGeom prst="rect">
            <a:avLst/>
          </a:prstGeom>
        </p:spPr>
        <p:txBody>
          <a:bodyPr wrap="none">
            <a:spAutoFit/>
          </a:bodyPr>
          <a:lstStyle/>
          <a:p>
            <a:r>
              <a:rPr lang="en-US" dirty="0">
                <a:solidFill>
                  <a:schemeClr val="tx1">
                    <a:lumMod val="75000"/>
                  </a:schemeClr>
                </a:solidFill>
              </a:rPr>
              <a:t>x86-64 PTE (Linux/Intel Core i7)</a:t>
            </a:r>
          </a:p>
        </p:txBody>
      </p:sp>
      <p:sp>
        <p:nvSpPr>
          <p:cNvPr id="30" name="Rectangle 29">
            <a:extLst>
              <a:ext uri="{FF2B5EF4-FFF2-40B4-BE49-F238E27FC236}">
                <a16:creationId xmlns:a16="http://schemas.microsoft.com/office/drawing/2014/main" id="{782CB098-6132-494B-891F-62CF04EB9D90}"/>
              </a:ext>
            </a:extLst>
          </p:cNvPr>
          <p:cNvSpPr/>
          <p:nvPr/>
        </p:nvSpPr>
        <p:spPr>
          <a:xfrm>
            <a:off x="152400" y="3551620"/>
            <a:ext cx="8620716" cy="830997"/>
          </a:xfrm>
          <a:prstGeom prst="rect">
            <a:avLst/>
          </a:prstGeom>
        </p:spPr>
        <p:txBody>
          <a:bodyPr wrap="square">
            <a:spAutoFit/>
          </a:bodyPr>
          <a:lstStyle/>
          <a:p>
            <a:pPr lvl="0" defTabSz="914400">
              <a:defRPr/>
            </a:pPr>
            <a:r>
              <a:rPr lang="en-US" b="1" dirty="0">
                <a:solidFill>
                  <a:schemeClr val="accent6">
                    <a:lumMod val="75000"/>
                  </a:schemeClr>
                </a:solidFill>
                <a:cs typeface="Arial" charset="0"/>
              </a:rPr>
              <a:t>U/S</a:t>
            </a:r>
            <a:r>
              <a:rPr lang="en-US" dirty="0">
                <a:solidFill>
                  <a:schemeClr val="accent6">
                    <a:lumMod val="75000"/>
                  </a:schemeClr>
                </a:solidFill>
                <a:cs typeface="Arial" charset="0"/>
              </a:rPr>
              <a:t>: accessible from user code?</a:t>
            </a:r>
          </a:p>
          <a:p>
            <a:pPr lvl="0" defTabSz="914400">
              <a:defRPr/>
            </a:pPr>
            <a:r>
              <a:rPr lang="en-US" dirty="0">
                <a:solidFill>
                  <a:schemeClr val="accent6">
                    <a:lumMod val="75000"/>
                  </a:schemeClr>
                </a:solidFill>
                <a:cs typeface="Arial" charset="0"/>
              </a:rPr>
              <a:t>Or only by OS (supervisor)?</a:t>
            </a:r>
          </a:p>
        </p:txBody>
      </p:sp>
      <p:sp>
        <p:nvSpPr>
          <p:cNvPr id="32" name="Rectangle 31">
            <a:extLst>
              <a:ext uri="{FF2B5EF4-FFF2-40B4-BE49-F238E27FC236}">
                <a16:creationId xmlns:a16="http://schemas.microsoft.com/office/drawing/2014/main" id="{50E73C18-A6A2-E54F-8C37-AD5B08A858B8}"/>
              </a:ext>
            </a:extLst>
          </p:cNvPr>
          <p:cNvSpPr/>
          <p:nvPr/>
        </p:nvSpPr>
        <p:spPr>
          <a:xfrm>
            <a:off x="164657" y="4643735"/>
            <a:ext cx="8518968" cy="461665"/>
          </a:xfrm>
          <a:prstGeom prst="rect">
            <a:avLst/>
          </a:prstGeom>
        </p:spPr>
        <p:txBody>
          <a:bodyPr wrap="square">
            <a:spAutoFit/>
          </a:bodyPr>
          <a:lstStyle/>
          <a:p>
            <a:pPr lvl="0" defTabSz="914400">
              <a:defRPr/>
            </a:pPr>
            <a:r>
              <a:rPr lang="en-US" dirty="0">
                <a:solidFill>
                  <a:srgbClr val="003367">
                    <a:lumMod val="75000"/>
                  </a:srgbClr>
                </a:solidFill>
                <a:cs typeface="Arial" charset="0"/>
              </a:rPr>
              <a:t>Kernel space is mapped for access </a:t>
            </a:r>
            <a:r>
              <a:rPr lang="en-US" b="1" dirty="0">
                <a:solidFill>
                  <a:srgbClr val="003367">
                    <a:lumMod val="75000"/>
                  </a:srgbClr>
                </a:solidFill>
                <a:cs typeface="Arial" charset="0"/>
              </a:rPr>
              <a:t>only in protected mode</a:t>
            </a:r>
            <a:r>
              <a:rPr lang="en-US" dirty="0">
                <a:solidFill>
                  <a:srgbClr val="003367">
                    <a:lumMod val="75000"/>
                  </a:srgbClr>
                </a:solidFill>
                <a:cs typeface="Arial" charset="0"/>
              </a:rPr>
              <a:t>.</a:t>
            </a:r>
          </a:p>
        </p:txBody>
      </p:sp>
    </p:spTree>
    <p:extLst>
      <p:ext uri="{BB962C8B-B14F-4D97-AF65-F5344CB8AC3E}">
        <p14:creationId xmlns:p14="http://schemas.microsoft.com/office/powerpoint/2010/main" val="17856615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7B2325-B392-9E4A-BB55-14890FD60682}"/>
              </a:ext>
            </a:extLst>
          </p:cNvPr>
          <p:cNvSpPr>
            <a:spLocks noGrp="1"/>
          </p:cNvSpPr>
          <p:nvPr>
            <p:ph type="title"/>
          </p:nvPr>
        </p:nvSpPr>
        <p:spPr/>
        <p:txBody>
          <a:bodyPr/>
          <a:lstStyle/>
          <a:p>
            <a:r>
              <a:rPr lang="en-US" dirty="0"/>
              <a:t>Precise exceptions</a:t>
            </a:r>
          </a:p>
        </p:txBody>
      </p:sp>
      <p:pic>
        <p:nvPicPr>
          <p:cNvPr id="5" name="Picture 4">
            <a:extLst>
              <a:ext uri="{FF2B5EF4-FFF2-40B4-BE49-F238E27FC236}">
                <a16:creationId xmlns:a16="http://schemas.microsoft.com/office/drawing/2014/main" id="{D492437E-5AA1-9745-8072-D7C8530DE629}"/>
              </a:ext>
            </a:extLst>
          </p:cNvPr>
          <p:cNvPicPr>
            <a:picLocks noChangeAspect="1"/>
          </p:cNvPicPr>
          <p:nvPr/>
        </p:nvPicPr>
        <p:blipFill rotWithShape="1">
          <a:blip r:embed="rId2"/>
          <a:srcRect b="45556"/>
          <a:stretch/>
        </p:blipFill>
        <p:spPr>
          <a:xfrm>
            <a:off x="0" y="1828800"/>
            <a:ext cx="9753600" cy="4468938"/>
          </a:xfrm>
          <a:prstGeom prst="rect">
            <a:avLst/>
          </a:prstGeom>
        </p:spPr>
      </p:pic>
      <p:sp>
        <p:nvSpPr>
          <p:cNvPr id="6" name="Rectangle 5">
            <a:extLst>
              <a:ext uri="{FF2B5EF4-FFF2-40B4-BE49-F238E27FC236}">
                <a16:creationId xmlns:a16="http://schemas.microsoft.com/office/drawing/2014/main" id="{FCC855AA-7A62-F64D-810B-3F655F152EEB}"/>
              </a:ext>
            </a:extLst>
          </p:cNvPr>
          <p:cNvSpPr/>
          <p:nvPr/>
        </p:nvSpPr>
        <p:spPr>
          <a:xfrm>
            <a:off x="424218" y="1676400"/>
            <a:ext cx="3810000" cy="830997"/>
          </a:xfrm>
          <a:prstGeom prst="rect">
            <a:avLst/>
          </a:prstGeom>
        </p:spPr>
        <p:txBody>
          <a:bodyPr wrap="square">
            <a:spAutoFit/>
          </a:bodyPr>
          <a:lstStyle/>
          <a:p>
            <a:pPr lvl="0" defTabSz="914400">
              <a:defRPr/>
            </a:pPr>
            <a:r>
              <a:rPr lang="en-US" dirty="0">
                <a:solidFill>
                  <a:srgbClr val="003367">
                    <a:lumMod val="75000"/>
                  </a:srgbClr>
                </a:solidFill>
                <a:cs typeface="Arial" charset="0"/>
              </a:rPr>
              <a:t>What happens when the core raises that fault?</a:t>
            </a:r>
          </a:p>
        </p:txBody>
      </p:sp>
      <p:sp>
        <p:nvSpPr>
          <p:cNvPr id="7" name="TextBox 6">
            <a:extLst>
              <a:ext uri="{FF2B5EF4-FFF2-40B4-BE49-F238E27FC236}">
                <a16:creationId xmlns:a16="http://schemas.microsoft.com/office/drawing/2014/main" id="{77676CE6-8704-8745-AD72-D89739D69D74}"/>
              </a:ext>
            </a:extLst>
          </p:cNvPr>
          <p:cNvSpPr txBox="1"/>
          <p:nvPr/>
        </p:nvSpPr>
        <p:spPr>
          <a:xfrm>
            <a:off x="93258" y="6519446"/>
            <a:ext cx="3324949" cy="338554"/>
          </a:xfrm>
          <a:prstGeom prst="rect">
            <a:avLst/>
          </a:prstGeom>
          <a:noFill/>
        </p:spPr>
        <p:txBody>
          <a:bodyPr wrap="none" rtlCol="0">
            <a:spAutoFit/>
          </a:bodyPr>
          <a:lstStyle/>
          <a:p>
            <a:r>
              <a:rPr lang="en-US" sz="1600" dirty="0">
                <a:solidFill>
                  <a:schemeClr val="bg1">
                    <a:lumMod val="50000"/>
                  </a:schemeClr>
                </a:solidFill>
              </a:rPr>
              <a:t>Graphic from </a:t>
            </a:r>
            <a:r>
              <a:rPr lang="en-US" sz="1600" b="1" dirty="0">
                <a:solidFill>
                  <a:schemeClr val="bg1">
                    <a:lumMod val="50000"/>
                  </a:schemeClr>
                </a:solidFill>
              </a:rPr>
              <a:t>Meltdown</a:t>
            </a:r>
            <a:r>
              <a:rPr lang="en-US" sz="1600" dirty="0">
                <a:solidFill>
                  <a:schemeClr val="bg1">
                    <a:lumMod val="50000"/>
                  </a:schemeClr>
                </a:solidFill>
              </a:rPr>
              <a:t> (Figure 3)</a:t>
            </a:r>
            <a:endParaRPr lang="en-US" sz="1600" b="1" dirty="0">
              <a:solidFill>
                <a:schemeClr val="bg1">
                  <a:lumMod val="50000"/>
                </a:schemeClr>
              </a:solidFill>
            </a:endParaRPr>
          </a:p>
        </p:txBody>
      </p:sp>
    </p:spTree>
    <p:extLst>
      <p:ext uri="{BB962C8B-B14F-4D97-AF65-F5344CB8AC3E}">
        <p14:creationId xmlns:p14="http://schemas.microsoft.com/office/powerpoint/2010/main" val="1381842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57AC0-F9E0-AF41-A0B8-AB02F1E3CC93}"/>
              </a:ext>
            </a:extLst>
          </p:cNvPr>
          <p:cNvSpPr>
            <a:spLocks noGrp="1"/>
          </p:cNvSpPr>
          <p:nvPr>
            <p:ph type="title"/>
          </p:nvPr>
        </p:nvSpPr>
        <p:spPr/>
        <p:txBody>
          <a:bodyPr/>
          <a:lstStyle/>
          <a:p>
            <a:r>
              <a:rPr lang="en-US" dirty="0"/>
              <a:t>Precise exceptions</a:t>
            </a:r>
          </a:p>
        </p:txBody>
      </p:sp>
      <p:sp>
        <p:nvSpPr>
          <p:cNvPr id="3" name="Content Placeholder 2">
            <a:extLst>
              <a:ext uri="{FF2B5EF4-FFF2-40B4-BE49-F238E27FC236}">
                <a16:creationId xmlns:a16="http://schemas.microsoft.com/office/drawing/2014/main" id="{8B8B50E9-9421-334B-B06B-395FFBCD9A57}"/>
              </a:ext>
            </a:extLst>
          </p:cNvPr>
          <p:cNvSpPr>
            <a:spLocks noGrp="1"/>
          </p:cNvSpPr>
          <p:nvPr>
            <p:ph idx="1"/>
          </p:nvPr>
        </p:nvSpPr>
        <p:spPr/>
        <p:txBody>
          <a:bodyPr/>
          <a:lstStyle/>
          <a:p>
            <a:r>
              <a:rPr lang="en-US" dirty="0"/>
              <a:t>Figure 3 of Meltdown paper</a:t>
            </a:r>
          </a:p>
          <a:p>
            <a:pPr lvl="1"/>
            <a:r>
              <a:rPr lang="en-US" sz="2000" dirty="0"/>
              <a:t>“If an executed instruction causes an exception, diverting the control flow to an exception handler:</a:t>
            </a:r>
          </a:p>
          <a:p>
            <a:pPr lvl="1"/>
            <a:r>
              <a:rPr lang="en-US" sz="2000" dirty="0"/>
              <a:t>the subsequent instruction must not be executed anymore.</a:t>
            </a:r>
          </a:p>
          <a:p>
            <a:pPr lvl="1"/>
            <a:r>
              <a:rPr lang="en-US" sz="2000" dirty="0"/>
              <a:t>Due to out-of-order execution, the subsequent instructions may already have been partially executed, but not retired.</a:t>
            </a:r>
          </a:p>
          <a:p>
            <a:pPr lvl="1"/>
            <a:r>
              <a:rPr lang="en-US" sz="2000" dirty="0"/>
              <a:t>However, the architectural effects of the execution will be discarded. “</a:t>
            </a:r>
          </a:p>
          <a:p>
            <a:endParaRPr lang="en-US" dirty="0"/>
          </a:p>
        </p:txBody>
      </p:sp>
    </p:spTree>
    <p:extLst>
      <p:ext uri="{BB962C8B-B14F-4D97-AF65-F5344CB8AC3E}">
        <p14:creationId xmlns:p14="http://schemas.microsoft.com/office/powerpoint/2010/main" val="35994547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7B2325-B392-9E4A-BB55-14890FD60682}"/>
              </a:ext>
            </a:extLst>
          </p:cNvPr>
          <p:cNvSpPr>
            <a:spLocks noGrp="1"/>
          </p:cNvSpPr>
          <p:nvPr>
            <p:ph type="title"/>
          </p:nvPr>
        </p:nvSpPr>
        <p:spPr/>
        <p:txBody>
          <a:bodyPr/>
          <a:lstStyle/>
          <a:p>
            <a:r>
              <a:rPr lang="en-US" dirty="0"/>
              <a:t>Precise exceptions?</a:t>
            </a:r>
          </a:p>
        </p:txBody>
      </p:sp>
      <p:pic>
        <p:nvPicPr>
          <p:cNvPr id="5" name="Picture 4">
            <a:extLst>
              <a:ext uri="{FF2B5EF4-FFF2-40B4-BE49-F238E27FC236}">
                <a16:creationId xmlns:a16="http://schemas.microsoft.com/office/drawing/2014/main" id="{D492437E-5AA1-9745-8072-D7C8530DE629}"/>
              </a:ext>
            </a:extLst>
          </p:cNvPr>
          <p:cNvPicPr>
            <a:picLocks noChangeAspect="1"/>
          </p:cNvPicPr>
          <p:nvPr/>
        </p:nvPicPr>
        <p:blipFill rotWithShape="1">
          <a:blip r:embed="rId3"/>
          <a:srcRect b="45556"/>
          <a:stretch/>
        </p:blipFill>
        <p:spPr>
          <a:xfrm>
            <a:off x="-381000" y="1597224"/>
            <a:ext cx="7239000" cy="3316790"/>
          </a:xfrm>
          <a:prstGeom prst="rect">
            <a:avLst/>
          </a:prstGeom>
        </p:spPr>
      </p:pic>
      <p:cxnSp>
        <p:nvCxnSpPr>
          <p:cNvPr id="3" name="Straight Connector 2">
            <a:extLst>
              <a:ext uri="{FF2B5EF4-FFF2-40B4-BE49-F238E27FC236}">
                <a16:creationId xmlns:a16="http://schemas.microsoft.com/office/drawing/2014/main" id="{E4410B47-7107-2B4D-92CE-463396A25ACC}"/>
              </a:ext>
            </a:extLst>
          </p:cNvPr>
          <p:cNvCxnSpPr>
            <a:cxnSpLocks/>
          </p:cNvCxnSpPr>
          <p:nvPr/>
        </p:nvCxnSpPr>
        <p:spPr bwMode="auto">
          <a:xfrm>
            <a:off x="2819400" y="3578424"/>
            <a:ext cx="5864225" cy="0"/>
          </a:xfrm>
          <a:prstGeom prst="line">
            <a:avLst/>
          </a:prstGeom>
          <a:solidFill>
            <a:srgbClr val="00B8FF"/>
          </a:solidFill>
          <a:ln w="38100" cap="flat" cmpd="sng" algn="ctr">
            <a:solidFill>
              <a:srgbClr val="C00000"/>
            </a:solidFill>
            <a:prstDash val="solid"/>
            <a:round/>
            <a:headEnd type="none" w="med" len="med"/>
            <a:tailEnd type="none" w="med" len="med"/>
          </a:ln>
          <a:effectLst/>
        </p:spPr>
      </p:cxnSp>
      <p:sp>
        <p:nvSpPr>
          <p:cNvPr id="6" name="TextBox 5">
            <a:extLst>
              <a:ext uri="{FF2B5EF4-FFF2-40B4-BE49-F238E27FC236}">
                <a16:creationId xmlns:a16="http://schemas.microsoft.com/office/drawing/2014/main" id="{73119687-41FD-584D-9F65-551104B34F50}"/>
              </a:ext>
            </a:extLst>
          </p:cNvPr>
          <p:cNvSpPr txBox="1"/>
          <p:nvPr/>
        </p:nvSpPr>
        <p:spPr>
          <a:xfrm>
            <a:off x="5715000" y="1735003"/>
            <a:ext cx="3124200" cy="1631216"/>
          </a:xfrm>
          <a:prstGeom prst="rect">
            <a:avLst/>
          </a:prstGeom>
          <a:noFill/>
        </p:spPr>
        <p:txBody>
          <a:bodyPr wrap="square" rtlCol="0">
            <a:spAutoFit/>
          </a:bodyPr>
          <a:lstStyle/>
          <a:p>
            <a:r>
              <a:rPr lang="en-US" sz="2000" b="1" dirty="0">
                <a:solidFill>
                  <a:schemeClr val="tx1">
                    <a:lumMod val="50000"/>
                  </a:schemeClr>
                </a:solidFill>
              </a:rPr>
              <a:t>Above the red line:</a:t>
            </a:r>
          </a:p>
          <a:p>
            <a:r>
              <a:rPr lang="en-US" sz="2000" dirty="0">
                <a:solidFill>
                  <a:schemeClr val="tx1">
                    <a:lumMod val="50000"/>
                  </a:schemeClr>
                </a:solidFill>
              </a:rPr>
              <a:t>CPU completes all instructions: their effects are in the register context when fault is raised.</a:t>
            </a:r>
          </a:p>
        </p:txBody>
      </p:sp>
      <p:sp>
        <p:nvSpPr>
          <p:cNvPr id="8" name="TextBox 7">
            <a:extLst>
              <a:ext uri="{FF2B5EF4-FFF2-40B4-BE49-F238E27FC236}">
                <a16:creationId xmlns:a16="http://schemas.microsoft.com/office/drawing/2014/main" id="{52BF2124-6DCC-2049-8E8F-1A7F9E02998D}"/>
              </a:ext>
            </a:extLst>
          </p:cNvPr>
          <p:cNvSpPr txBox="1"/>
          <p:nvPr/>
        </p:nvSpPr>
        <p:spPr>
          <a:xfrm>
            <a:off x="5715000" y="3776008"/>
            <a:ext cx="3124200" cy="2246769"/>
          </a:xfrm>
          <a:prstGeom prst="rect">
            <a:avLst/>
          </a:prstGeom>
          <a:noFill/>
        </p:spPr>
        <p:txBody>
          <a:bodyPr wrap="square" rtlCol="0">
            <a:spAutoFit/>
          </a:bodyPr>
          <a:lstStyle/>
          <a:p>
            <a:r>
              <a:rPr lang="en-US" sz="2000" b="1" dirty="0">
                <a:solidFill>
                  <a:schemeClr val="tx1">
                    <a:lumMod val="50000"/>
                  </a:schemeClr>
                </a:solidFill>
              </a:rPr>
              <a:t>Below the red line:</a:t>
            </a:r>
          </a:p>
          <a:p>
            <a:r>
              <a:rPr lang="en-US" sz="2000" dirty="0">
                <a:solidFill>
                  <a:schemeClr val="tx1">
                    <a:lumMod val="50000"/>
                  </a:schemeClr>
                </a:solidFill>
              </a:rPr>
              <a:t>CPU may </a:t>
            </a:r>
            <a:r>
              <a:rPr lang="en-US" sz="2000" b="1" dirty="0">
                <a:solidFill>
                  <a:schemeClr val="tx1">
                    <a:lumMod val="50000"/>
                  </a:schemeClr>
                </a:solidFill>
              </a:rPr>
              <a:t>speculatively execute</a:t>
            </a:r>
            <a:r>
              <a:rPr lang="en-US" sz="2000" dirty="0">
                <a:solidFill>
                  <a:schemeClr val="tx1">
                    <a:lumMod val="50000"/>
                  </a:schemeClr>
                </a:solidFill>
              </a:rPr>
              <a:t> instructions, but it quashes any effects on registers or memory when the control flow changes for the fault.</a:t>
            </a:r>
          </a:p>
        </p:txBody>
      </p:sp>
      <p:sp>
        <p:nvSpPr>
          <p:cNvPr id="10" name="TextBox 9">
            <a:extLst>
              <a:ext uri="{FF2B5EF4-FFF2-40B4-BE49-F238E27FC236}">
                <a16:creationId xmlns:a16="http://schemas.microsoft.com/office/drawing/2014/main" id="{12F075D5-4EE7-9243-9D61-F35B51546597}"/>
              </a:ext>
            </a:extLst>
          </p:cNvPr>
          <p:cNvSpPr txBox="1"/>
          <p:nvPr/>
        </p:nvSpPr>
        <p:spPr>
          <a:xfrm>
            <a:off x="93258" y="6519446"/>
            <a:ext cx="2377574" cy="338554"/>
          </a:xfrm>
          <a:prstGeom prst="rect">
            <a:avLst/>
          </a:prstGeom>
          <a:noFill/>
        </p:spPr>
        <p:txBody>
          <a:bodyPr wrap="none" rtlCol="0">
            <a:spAutoFit/>
          </a:bodyPr>
          <a:lstStyle/>
          <a:p>
            <a:r>
              <a:rPr lang="en-US" sz="1600" dirty="0">
                <a:solidFill>
                  <a:schemeClr val="bg1">
                    <a:lumMod val="50000"/>
                  </a:schemeClr>
                </a:solidFill>
              </a:rPr>
              <a:t>Graphic from </a:t>
            </a:r>
            <a:r>
              <a:rPr lang="en-US" sz="1600" b="1" dirty="0">
                <a:solidFill>
                  <a:schemeClr val="bg1">
                    <a:lumMod val="50000"/>
                  </a:schemeClr>
                </a:solidFill>
              </a:rPr>
              <a:t>Meltdown</a:t>
            </a:r>
          </a:p>
        </p:txBody>
      </p:sp>
      <p:sp>
        <p:nvSpPr>
          <p:cNvPr id="11" name="TextBox 10">
            <a:extLst>
              <a:ext uri="{FF2B5EF4-FFF2-40B4-BE49-F238E27FC236}">
                <a16:creationId xmlns:a16="http://schemas.microsoft.com/office/drawing/2014/main" id="{5383918F-2F11-9D47-902A-C181A65AC732}"/>
              </a:ext>
            </a:extLst>
          </p:cNvPr>
          <p:cNvSpPr txBox="1"/>
          <p:nvPr/>
        </p:nvSpPr>
        <p:spPr>
          <a:xfrm>
            <a:off x="93258" y="6519446"/>
            <a:ext cx="3324949" cy="338554"/>
          </a:xfrm>
          <a:prstGeom prst="rect">
            <a:avLst/>
          </a:prstGeom>
          <a:noFill/>
        </p:spPr>
        <p:txBody>
          <a:bodyPr wrap="none" rtlCol="0">
            <a:spAutoFit/>
          </a:bodyPr>
          <a:lstStyle/>
          <a:p>
            <a:r>
              <a:rPr lang="en-US" sz="1600" dirty="0">
                <a:solidFill>
                  <a:schemeClr val="bg1">
                    <a:lumMod val="50000"/>
                  </a:schemeClr>
                </a:solidFill>
              </a:rPr>
              <a:t>Graphic from </a:t>
            </a:r>
            <a:r>
              <a:rPr lang="en-US" sz="1600" b="1" dirty="0">
                <a:solidFill>
                  <a:schemeClr val="bg1">
                    <a:lumMod val="50000"/>
                  </a:schemeClr>
                </a:solidFill>
              </a:rPr>
              <a:t>Meltdown</a:t>
            </a:r>
            <a:r>
              <a:rPr lang="en-US" sz="1600" dirty="0">
                <a:solidFill>
                  <a:schemeClr val="bg1">
                    <a:lumMod val="50000"/>
                  </a:schemeClr>
                </a:solidFill>
              </a:rPr>
              <a:t> (Figure 3)</a:t>
            </a:r>
            <a:endParaRPr lang="en-US" sz="1600" b="1" dirty="0">
              <a:solidFill>
                <a:schemeClr val="bg1">
                  <a:lumMod val="50000"/>
                </a:schemeClr>
              </a:solidFill>
            </a:endParaRPr>
          </a:p>
        </p:txBody>
      </p:sp>
      <p:sp>
        <p:nvSpPr>
          <p:cNvPr id="12" name="Rectangle 11">
            <a:extLst>
              <a:ext uri="{FF2B5EF4-FFF2-40B4-BE49-F238E27FC236}">
                <a16:creationId xmlns:a16="http://schemas.microsoft.com/office/drawing/2014/main" id="{E8490480-7959-1D45-88D0-7A7C37D4C7F4}"/>
              </a:ext>
            </a:extLst>
          </p:cNvPr>
          <p:cNvSpPr/>
          <p:nvPr/>
        </p:nvSpPr>
        <p:spPr>
          <a:xfrm>
            <a:off x="609601" y="4876800"/>
            <a:ext cx="4800600" cy="1200329"/>
          </a:xfrm>
          <a:prstGeom prst="rect">
            <a:avLst/>
          </a:prstGeom>
        </p:spPr>
        <p:txBody>
          <a:bodyPr wrap="square">
            <a:spAutoFit/>
          </a:bodyPr>
          <a:lstStyle/>
          <a:p>
            <a:r>
              <a:rPr lang="en-US" dirty="0">
                <a:solidFill>
                  <a:schemeClr val="tx1">
                    <a:lumMod val="50000"/>
                  </a:schemeClr>
                </a:solidFill>
              </a:rPr>
              <a:t>When does the core detect the access violation?   Not until it has the PTE for that KVA.</a:t>
            </a:r>
            <a:endParaRPr lang="en-US" b="1" dirty="0">
              <a:solidFill>
                <a:schemeClr val="tx1">
                  <a:lumMod val="50000"/>
                </a:schemeClr>
              </a:solidFill>
            </a:endParaRPr>
          </a:p>
        </p:txBody>
      </p:sp>
    </p:spTree>
    <p:extLst>
      <p:ext uri="{BB962C8B-B14F-4D97-AF65-F5344CB8AC3E}">
        <p14:creationId xmlns:p14="http://schemas.microsoft.com/office/powerpoint/2010/main" val="10795873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0671F-D05B-2B47-9AA0-01EE13457FAC}"/>
              </a:ext>
            </a:extLst>
          </p:cNvPr>
          <p:cNvSpPr>
            <a:spLocks noGrp="1"/>
          </p:cNvSpPr>
          <p:nvPr>
            <p:ph type="title"/>
          </p:nvPr>
        </p:nvSpPr>
        <p:spPr/>
        <p:txBody>
          <a:bodyPr/>
          <a:lstStyle/>
          <a:p>
            <a:r>
              <a:rPr lang="en-US" sz="3200" dirty="0"/>
              <a:t>Side effects of discarded instructions</a:t>
            </a:r>
          </a:p>
        </p:txBody>
      </p:sp>
      <p:sp>
        <p:nvSpPr>
          <p:cNvPr id="3" name="Rectangle 2">
            <a:extLst>
              <a:ext uri="{FF2B5EF4-FFF2-40B4-BE49-F238E27FC236}">
                <a16:creationId xmlns:a16="http://schemas.microsoft.com/office/drawing/2014/main" id="{38EA2C52-B1C8-DC43-9529-27F602779BFC}"/>
              </a:ext>
            </a:extLst>
          </p:cNvPr>
          <p:cNvSpPr/>
          <p:nvPr/>
        </p:nvSpPr>
        <p:spPr>
          <a:xfrm>
            <a:off x="491319" y="2895600"/>
            <a:ext cx="6553200" cy="3170099"/>
          </a:xfrm>
          <a:prstGeom prst="rect">
            <a:avLst/>
          </a:prstGeom>
          <a:solidFill>
            <a:schemeClr val="bg1">
              <a:lumMod val="95000"/>
            </a:schemeClr>
          </a:solidFill>
        </p:spPr>
        <p:txBody>
          <a:bodyPr wrap="square">
            <a:spAutoFit/>
          </a:bodyPr>
          <a:lstStyle/>
          <a:p>
            <a:r>
              <a:rPr lang="en-US" sz="2000" dirty="0">
                <a:solidFill>
                  <a:schemeClr val="tx1">
                    <a:lumMod val="75000"/>
                  </a:schemeClr>
                </a:solidFill>
                <a:latin typeface="NimbusRomNo9L"/>
              </a:rPr>
              <a:t>“Although the instructions … do not have any visible architectural effect on registers or memory, they have microarchitectural side effects… the referenced memory is fetched….and stored in the cache. If…discarded, the register and memory contents are never committed. Nevertheless, the cached memory contents are kept in the cache. We can leverage a microarchitectural </a:t>
            </a:r>
            <a:r>
              <a:rPr lang="en-US" sz="2000" b="1" dirty="0">
                <a:solidFill>
                  <a:schemeClr val="tx1">
                    <a:lumMod val="75000"/>
                  </a:schemeClr>
                </a:solidFill>
                <a:latin typeface="NimbusRomNo9L"/>
              </a:rPr>
              <a:t>side-channel attack </a:t>
            </a:r>
            <a:r>
              <a:rPr lang="en-US" sz="2000" dirty="0">
                <a:solidFill>
                  <a:schemeClr val="tx1">
                    <a:lumMod val="75000"/>
                  </a:schemeClr>
                </a:solidFill>
                <a:latin typeface="NimbusRomNo9L"/>
              </a:rPr>
              <a:t>such as </a:t>
            </a:r>
            <a:r>
              <a:rPr lang="en-US" sz="2000" dirty="0" err="1">
                <a:solidFill>
                  <a:schemeClr val="tx1">
                    <a:lumMod val="75000"/>
                  </a:schemeClr>
                </a:solidFill>
                <a:latin typeface="NimbusRomNo9L"/>
              </a:rPr>
              <a:t>Flush+Reload</a:t>
            </a:r>
            <a:r>
              <a:rPr lang="en-US" sz="2000" dirty="0">
                <a:solidFill>
                  <a:schemeClr val="tx1">
                    <a:lumMod val="75000"/>
                  </a:schemeClr>
                </a:solidFill>
                <a:latin typeface="NimbusRomNo9L"/>
              </a:rPr>
              <a:t> [35], which detects whether a specific memory location is cached, to make this microarchitectural state visible. “</a:t>
            </a:r>
            <a:endParaRPr lang="en-US" sz="2000" dirty="0">
              <a:solidFill>
                <a:schemeClr val="tx1">
                  <a:lumMod val="75000"/>
                </a:schemeClr>
              </a:solidFill>
            </a:endParaRPr>
          </a:p>
        </p:txBody>
      </p:sp>
      <p:sp>
        <p:nvSpPr>
          <p:cNvPr id="4" name="TextBox 3">
            <a:extLst>
              <a:ext uri="{FF2B5EF4-FFF2-40B4-BE49-F238E27FC236}">
                <a16:creationId xmlns:a16="http://schemas.microsoft.com/office/drawing/2014/main" id="{F284988C-1D74-DB43-8577-9740B4F5DF0A}"/>
              </a:ext>
            </a:extLst>
          </p:cNvPr>
          <p:cNvSpPr txBox="1"/>
          <p:nvPr/>
        </p:nvSpPr>
        <p:spPr>
          <a:xfrm>
            <a:off x="513556" y="1676400"/>
            <a:ext cx="8266112" cy="830997"/>
          </a:xfrm>
          <a:prstGeom prst="rect">
            <a:avLst/>
          </a:prstGeom>
          <a:noFill/>
        </p:spPr>
        <p:txBody>
          <a:bodyPr wrap="square" rtlCol="0">
            <a:spAutoFit/>
          </a:bodyPr>
          <a:lstStyle/>
          <a:p>
            <a:r>
              <a:rPr lang="en-US" b="1" dirty="0">
                <a:solidFill>
                  <a:schemeClr val="tx1">
                    <a:lumMod val="50000"/>
                  </a:schemeClr>
                </a:solidFill>
              </a:rPr>
              <a:t>The problem</a:t>
            </a:r>
            <a:r>
              <a:rPr lang="en-US" dirty="0">
                <a:solidFill>
                  <a:schemeClr val="tx1">
                    <a:lumMod val="50000"/>
                  </a:schemeClr>
                </a:solidFill>
              </a:rPr>
              <a:t>: speculative loads/stores may affect caches, even if discarded with no effect on memory or registers.</a:t>
            </a:r>
          </a:p>
        </p:txBody>
      </p:sp>
      <p:pic>
        <p:nvPicPr>
          <p:cNvPr id="6" name="Picture 5">
            <a:extLst>
              <a:ext uri="{FF2B5EF4-FFF2-40B4-BE49-F238E27FC236}">
                <a16:creationId xmlns:a16="http://schemas.microsoft.com/office/drawing/2014/main" id="{E0033EA2-8E92-1F42-A1B8-45F18B1EB41A}"/>
              </a:ext>
            </a:extLst>
          </p:cNvPr>
          <p:cNvPicPr>
            <a:picLocks noChangeAspect="1"/>
          </p:cNvPicPr>
          <p:nvPr/>
        </p:nvPicPr>
        <p:blipFill rotWithShape="1">
          <a:blip r:embed="rId2"/>
          <a:srcRect l="48421" t="3440" r="29473" b="51168"/>
          <a:stretch/>
        </p:blipFill>
        <p:spPr>
          <a:xfrm>
            <a:off x="7179468" y="2927445"/>
            <a:ext cx="1600200" cy="2765286"/>
          </a:xfrm>
          <a:prstGeom prst="rect">
            <a:avLst/>
          </a:prstGeom>
        </p:spPr>
      </p:pic>
      <p:cxnSp>
        <p:nvCxnSpPr>
          <p:cNvPr id="7" name="Straight Connector 6">
            <a:extLst>
              <a:ext uri="{FF2B5EF4-FFF2-40B4-BE49-F238E27FC236}">
                <a16:creationId xmlns:a16="http://schemas.microsoft.com/office/drawing/2014/main" id="{0785EB70-B890-9B46-9F0C-86D8FF5B5863}"/>
              </a:ext>
            </a:extLst>
          </p:cNvPr>
          <p:cNvCxnSpPr>
            <a:cxnSpLocks/>
          </p:cNvCxnSpPr>
          <p:nvPr/>
        </p:nvCxnSpPr>
        <p:spPr bwMode="auto">
          <a:xfrm>
            <a:off x="7179468" y="4724400"/>
            <a:ext cx="1600200" cy="0"/>
          </a:xfrm>
          <a:prstGeom prst="line">
            <a:avLst/>
          </a:prstGeom>
          <a:solidFill>
            <a:srgbClr val="00B8FF"/>
          </a:solidFill>
          <a:ln w="38100" cap="flat" cmpd="sng" algn="ctr">
            <a:solidFill>
              <a:srgbClr val="C00000"/>
            </a:solidFill>
            <a:prstDash val="solid"/>
            <a:round/>
            <a:headEnd type="none" w="med" len="med"/>
            <a:tailEnd type="none" w="med" len="med"/>
          </a:ln>
          <a:effectLst/>
        </p:spPr>
      </p:cxnSp>
      <p:cxnSp>
        <p:nvCxnSpPr>
          <p:cNvPr id="12" name="Straight Connector 11">
            <a:extLst>
              <a:ext uri="{FF2B5EF4-FFF2-40B4-BE49-F238E27FC236}">
                <a16:creationId xmlns:a16="http://schemas.microsoft.com/office/drawing/2014/main" id="{B26EA268-0FDF-DD40-80A5-0C6EC8583D1B}"/>
              </a:ext>
            </a:extLst>
          </p:cNvPr>
          <p:cNvCxnSpPr>
            <a:cxnSpLocks/>
          </p:cNvCxnSpPr>
          <p:nvPr/>
        </p:nvCxnSpPr>
        <p:spPr bwMode="auto">
          <a:xfrm>
            <a:off x="7044519" y="4876800"/>
            <a:ext cx="346881" cy="0"/>
          </a:xfrm>
          <a:prstGeom prst="line">
            <a:avLst/>
          </a:prstGeom>
          <a:solidFill>
            <a:srgbClr val="00B8FF"/>
          </a:solidFill>
          <a:ln w="15875" cap="flat" cmpd="sng" algn="ctr">
            <a:solidFill>
              <a:schemeClr val="tx1"/>
            </a:solidFill>
            <a:prstDash val="solid"/>
            <a:round/>
            <a:headEnd type="none" w="med" len="med"/>
            <a:tailEnd type="triangle" w="med" len="med"/>
          </a:ln>
          <a:effectLst/>
        </p:spPr>
      </p:cxnSp>
      <p:cxnSp>
        <p:nvCxnSpPr>
          <p:cNvPr id="17" name="Straight Connector 16">
            <a:extLst>
              <a:ext uri="{FF2B5EF4-FFF2-40B4-BE49-F238E27FC236}">
                <a16:creationId xmlns:a16="http://schemas.microsoft.com/office/drawing/2014/main" id="{4ADD3A15-EC4F-904D-B966-6685BDE43CD2}"/>
              </a:ext>
            </a:extLst>
          </p:cNvPr>
          <p:cNvCxnSpPr>
            <a:cxnSpLocks/>
          </p:cNvCxnSpPr>
          <p:nvPr/>
        </p:nvCxnSpPr>
        <p:spPr bwMode="auto">
          <a:xfrm>
            <a:off x="7010400" y="5181600"/>
            <a:ext cx="346881" cy="0"/>
          </a:xfrm>
          <a:prstGeom prst="line">
            <a:avLst/>
          </a:prstGeom>
          <a:solidFill>
            <a:srgbClr val="00B8FF"/>
          </a:solidFill>
          <a:ln w="15875" cap="flat" cmpd="sng" algn="ctr">
            <a:solidFill>
              <a:schemeClr val="tx1"/>
            </a:solidFill>
            <a:prstDash val="solid"/>
            <a:round/>
            <a:headEnd type="none" w="med" len="med"/>
            <a:tailEnd type="triangle" w="med" len="med"/>
          </a:ln>
          <a:effectLst/>
        </p:spPr>
      </p:cxnSp>
      <p:cxnSp>
        <p:nvCxnSpPr>
          <p:cNvPr id="18" name="Straight Connector 17">
            <a:extLst>
              <a:ext uri="{FF2B5EF4-FFF2-40B4-BE49-F238E27FC236}">
                <a16:creationId xmlns:a16="http://schemas.microsoft.com/office/drawing/2014/main" id="{951F1952-8816-0946-8A5C-3DD85FD657AF}"/>
              </a:ext>
            </a:extLst>
          </p:cNvPr>
          <p:cNvCxnSpPr>
            <a:cxnSpLocks/>
          </p:cNvCxnSpPr>
          <p:nvPr/>
        </p:nvCxnSpPr>
        <p:spPr bwMode="auto">
          <a:xfrm>
            <a:off x="7010400" y="5486400"/>
            <a:ext cx="346881" cy="0"/>
          </a:xfrm>
          <a:prstGeom prst="line">
            <a:avLst/>
          </a:prstGeom>
          <a:solidFill>
            <a:srgbClr val="00B8FF"/>
          </a:solidFill>
          <a:ln w="15875" cap="flat" cmpd="sng" algn="ctr">
            <a:solidFill>
              <a:schemeClr val="tx1"/>
            </a:solidFill>
            <a:prstDash val="solid"/>
            <a:round/>
            <a:headEnd type="none" w="med" len="med"/>
            <a:tailEnd type="triangle" w="med" len="med"/>
          </a:ln>
          <a:effectLst/>
        </p:spPr>
      </p:cxnSp>
    </p:spTree>
    <p:extLst>
      <p:ext uri="{BB962C8B-B14F-4D97-AF65-F5344CB8AC3E}">
        <p14:creationId xmlns:p14="http://schemas.microsoft.com/office/powerpoint/2010/main" val="32679779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69F39-FDC6-0D49-BDF4-F670E4786340}"/>
              </a:ext>
            </a:extLst>
          </p:cNvPr>
          <p:cNvSpPr>
            <a:spLocks noGrp="1"/>
          </p:cNvSpPr>
          <p:nvPr>
            <p:ph type="title"/>
          </p:nvPr>
        </p:nvSpPr>
        <p:spPr/>
        <p:txBody>
          <a:bodyPr/>
          <a:lstStyle/>
          <a:p>
            <a:r>
              <a:rPr lang="en-US" sz="3600" dirty="0"/>
              <a:t>Meltdown exploit (cartoon version)</a:t>
            </a:r>
          </a:p>
        </p:txBody>
      </p:sp>
      <p:sp>
        <p:nvSpPr>
          <p:cNvPr id="14" name="Content Placeholder 13">
            <a:extLst>
              <a:ext uri="{FF2B5EF4-FFF2-40B4-BE49-F238E27FC236}">
                <a16:creationId xmlns:a16="http://schemas.microsoft.com/office/drawing/2014/main" id="{ACA2B3F4-AA86-6240-8DA6-656C1E7CCAE9}"/>
              </a:ext>
            </a:extLst>
          </p:cNvPr>
          <p:cNvSpPr>
            <a:spLocks noGrp="1"/>
          </p:cNvSpPr>
          <p:nvPr>
            <p:ph idx="1"/>
          </p:nvPr>
        </p:nvSpPr>
        <p:spPr>
          <a:xfrm>
            <a:off x="460375" y="4495801"/>
            <a:ext cx="8226425" cy="2209800"/>
          </a:xfrm>
        </p:spPr>
        <p:txBody>
          <a:bodyPr/>
          <a:lstStyle/>
          <a:p>
            <a:r>
              <a:rPr lang="en-US" kern="1200" dirty="0">
                <a:solidFill>
                  <a:srgbClr val="003367"/>
                </a:solidFill>
                <a:latin typeface="Arial" charset="0"/>
                <a:ea typeface="ＭＳ Ｐゴシック" charset="0"/>
              </a:rPr>
              <a:t>@_base is a 256-page array (</a:t>
            </a:r>
            <a:r>
              <a:rPr lang="en-US" kern="1200" dirty="0" err="1">
                <a:solidFill>
                  <a:srgbClr val="003367"/>
                </a:solidFill>
                <a:latin typeface="Arial" charset="0"/>
                <a:ea typeface="ＭＳ Ｐゴシック" charset="0"/>
              </a:rPr>
              <a:t>probe_array</a:t>
            </a:r>
            <a:r>
              <a:rPr lang="en-US" kern="1200" dirty="0">
                <a:solidFill>
                  <a:srgbClr val="003367"/>
                </a:solidFill>
                <a:latin typeface="Arial" charset="0"/>
                <a:ea typeface="ＭＳ Ｐゴシック" charset="0"/>
              </a:rPr>
              <a:t> in the paper).</a:t>
            </a:r>
          </a:p>
          <a:p>
            <a:r>
              <a:rPr lang="en-US" kern="1200" dirty="0">
                <a:solidFill>
                  <a:srgbClr val="003367"/>
                </a:solidFill>
                <a:latin typeface="Arial" charset="0"/>
                <a:ea typeface="ＭＳ Ｐゴシック" charset="0"/>
              </a:rPr>
              <a:t>One page per possible byte value @KVA. </a:t>
            </a:r>
          </a:p>
          <a:p>
            <a:r>
              <a:rPr lang="en-US" kern="1200" dirty="0">
                <a:solidFill>
                  <a:srgbClr val="003367"/>
                </a:solidFill>
                <a:latin typeface="Arial" charset="0"/>
                <a:ea typeface="ＭＳ Ｐゴシック" charset="0"/>
              </a:rPr>
              <a:t>If first cache line of only page </a:t>
            </a:r>
            <a:r>
              <a:rPr lang="en-US" i="1" kern="1200" dirty="0">
                <a:solidFill>
                  <a:srgbClr val="003367"/>
                </a:solidFill>
                <a:latin typeface="Arial" charset="0"/>
                <a:ea typeface="ＭＳ Ｐゴシック" charset="0"/>
              </a:rPr>
              <a:t>x</a:t>
            </a:r>
            <a:r>
              <a:rPr lang="en-US" kern="1200" dirty="0">
                <a:solidFill>
                  <a:srgbClr val="003367"/>
                </a:solidFill>
                <a:latin typeface="Arial" charset="0"/>
                <a:ea typeface="ＭＳ Ｐゴシック" charset="0"/>
              </a:rPr>
              <a:t> is in the cache, then the value of </a:t>
            </a:r>
            <a:r>
              <a:rPr lang="en-US" kern="1200" dirty="0" err="1">
                <a:solidFill>
                  <a:srgbClr val="003367"/>
                </a:solidFill>
                <a:latin typeface="Arial" charset="0"/>
                <a:ea typeface="ＭＳ Ｐゴシック" charset="0"/>
              </a:rPr>
              <a:t>byte@KVA</a:t>
            </a:r>
            <a:r>
              <a:rPr lang="en-US" kern="1200" dirty="0">
                <a:solidFill>
                  <a:srgbClr val="003367"/>
                </a:solidFill>
                <a:latin typeface="Arial" charset="0"/>
                <a:ea typeface="ＭＳ Ｐゴシック" charset="0"/>
              </a:rPr>
              <a:t> is </a:t>
            </a:r>
            <a:r>
              <a:rPr lang="en-US" i="1" kern="1200" dirty="0">
                <a:solidFill>
                  <a:srgbClr val="003367"/>
                </a:solidFill>
                <a:latin typeface="Arial" charset="0"/>
                <a:ea typeface="ＭＳ Ｐゴシック" charset="0"/>
              </a:rPr>
              <a:t>x</a:t>
            </a:r>
            <a:r>
              <a:rPr lang="en-US" kern="1200" dirty="0">
                <a:solidFill>
                  <a:srgbClr val="003367"/>
                </a:solidFill>
                <a:latin typeface="Arial" charset="0"/>
                <a:ea typeface="ＭＳ Ｐゴシック" charset="0"/>
              </a:rPr>
              <a:t>.  (Flush the cache first.)</a:t>
            </a:r>
          </a:p>
          <a:p>
            <a:endParaRPr lang="en-US" dirty="0"/>
          </a:p>
        </p:txBody>
      </p:sp>
      <p:sp>
        <p:nvSpPr>
          <p:cNvPr id="3" name="Rectangle 2">
            <a:extLst>
              <a:ext uri="{FF2B5EF4-FFF2-40B4-BE49-F238E27FC236}">
                <a16:creationId xmlns:a16="http://schemas.microsoft.com/office/drawing/2014/main" id="{4775A3EE-5FB6-8C48-9EBC-A96251174150}"/>
              </a:ext>
            </a:extLst>
          </p:cNvPr>
          <p:cNvSpPr/>
          <p:nvPr/>
        </p:nvSpPr>
        <p:spPr>
          <a:xfrm>
            <a:off x="457200" y="1828800"/>
            <a:ext cx="8226424" cy="1251625"/>
          </a:xfrm>
          <a:prstGeom prst="rect">
            <a:avLst/>
          </a:prstGeom>
          <a:solidFill>
            <a:srgbClr val="F3F3F3"/>
          </a:solidFill>
          <a:ln>
            <a:solidFill>
              <a:schemeClr val="accent1">
                <a:lumMod val="50000"/>
              </a:schemeClr>
            </a:solidFill>
          </a:ln>
        </p:spPr>
        <p:txBody>
          <a:bodyPr wrap="square">
            <a:spAutoFit/>
          </a:bodyPr>
          <a:lstStyle/>
          <a:p>
            <a:pPr marL="228600" indent="-228600" defTabSz="914400">
              <a:spcAft>
                <a:spcPts val="200"/>
              </a:spcAft>
              <a:buAutoNum type="arabicPeriod"/>
            </a:pPr>
            <a:r>
              <a:rPr lang="en-US" dirty="0">
                <a:solidFill>
                  <a:srgbClr val="00264D"/>
                </a:solidFill>
                <a:latin typeface="Calibri" panose="020F0502020204030204" pitchFamily="34" charset="0"/>
                <a:cs typeface="Calibri" panose="020F0502020204030204" pitchFamily="34" charset="0"/>
              </a:rPr>
              <a:t>load byte @KVA </a:t>
            </a:r>
            <a:r>
              <a:rPr lang="en-US" dirty="0">
                <a:solidFill>
                  <a:srgbClr val="00264D"/>
                </a:solidFill>
                <a:latin typeface="Calibri" panose="020F0502020204030204" pitchFamily="34" charset="0"/>
                <a:cs typeface="Calibri" panose="020F0502020204030204" pitchFamily="34" charset="0"/>
                <a:sym typeface="Wingdings" pitchFamily="2" charset="2"/>
              </a:rPr>
              <a:t> R0            ; attempt a load from a KVA</a:t>
            </a:r>
          </a:p>
          <a:p>
            <a:pPr marL="228600" indent="-228600" defTabSz="914400">
              <a:spcAft>
                <a:spcPts val="200"/>
              </a:spcAft>
              <a:buAutoNum type="arabicPeriod"/>
            </a:pPr>
            <a:r>
              <a:rPr lang="en-US" dirty="0" err="1">
                <a:solidFill>
                  <a:srgbClr val="00264D"/>
                </a:solidFill>
                <a:latin typeface="Calibri" panose="020F0502020204030204" pitchFamily="34" charset="0"/>
                <a:cs typeface="Calibri" panose="020F0502020204030204" pitchFamily="34" charset="0"/>
                <a:sym typeface="Wingdings" pitchFamily="2" charset="2"/>
              </a:rPr>
              <a:t>shl</a:t>
            </a:r>
            <a:r>
              <a:rPr lang="en-US" dirty="0">
                <a:solidFill>
                  <a:srgbClr val="00264D"/>
                </a:solidFill>
                <a:latin typeface="Calibri" panose="020F0502020204030204" pitchFamily="34" charset="0"/>
                <a:cs typeface="Calibri" panose="020F0502020204030204" pitchFamily="34" charset="0"/>
                <a:sym typeface="Wingdings" pitchFamily="2" charset="2"/>
              </a:rPr>
              <a:t> R0, 0xc                                 ; multiply byte value by page size</a:t>
            </a:r>
          </a:p>
          <a:p>
            <a:pPr marL="228600" indent="-228600" defTabSz="914400">
              <a:spcAft>
                <a:spcPts val="200"/>
              </a:spcAft>
              <a:buAutoNum type="arabicPeriod"/>
            </a:pPr>
            <a:r>
              <a:rPr lang="en-US" dirty="0">
                <a:solidFill>
                  <a:srgbClr val="00264D"/>
                </a:solidFill>
                <a:latin typeface="Calibri" panose="020F0502020204030204" pitchFamily="34" charset="0"/>
                <a:cs typeface="Calibri" panose="020F0502020204030204" pitchFamily="34" charset="0"/>
                <a:sym typeface="Wingdings" pitchFamily="2" charset="2"/>
              </a:rPr>
              <a:t>load @[_base+R0]R0          ; load from array starting at _base</a:t>
            </a:r>
          </a:p>
        </p:txBody>
      </p:sp>
      <p:cxnSp>
        <p:nvCxnSpPr>
          <p:cNvPr id="4" name="Straight Connector 3">
            <a:extLst>
              <a:ext uri="{FF2B5EF4-FFF2-40B4-BE49-F238E27FC236}">
                <a16:creationId xmlns:a16="http://schemas.microsoft.com/office/drawing/2014/main" id="{BA6B6299-F1D5-7442-A99B-4CC6576C4A93}"/>
              </a:ext>
            </a:extLst>
          </p:cNvPr>
          <p:cNvCxnSpPr>
            <a:cxnSpLocks/>
          </p:cNvCxnSpPr>
          <p:nvPr/>
        </p:nvCxnSpPr>
        <p:spPr bwMode="auto">
          <a:xfrm>
            <a:off x="457200" y="2242225"/>
            <a:ext cx="8226424" cy="0"/>
          </a:xfrm>
          <a:prstGeom prst="line">
            <a:avLst/>
          </a:prstGeom>
          <a:solidFill>
            <a:srgbClr val="00B8FF"/>
          </a:solidFill>
          <a:ln w="38100" cap="flat" cmpd="sng" algn="ctr">
            <a:solidFill>
              <a:srgbClr val="C00000"/>
            </a:solidFill>
            <a:prstDash val="solid"/>
            <a:round/>
            <a:headEnd type="none" w="med" len="med"/>
            <a:tailEnd type="none" w="med" len="med"/>
          </a:ln>
          <a:effectLst/>
        </p:spPr>
      </p:cxnSp>
      <p:sp>
        <p:nvSpPr>
          <p:cNvPr id="6" name="Rectangle 83">
            <a:extLst>
              <a:ext uri="{FF2B5EF4-FFF2-40B4-BE49-F238E27FC236}">
                <a16:creationId xmlns:a16="http://schemas.microsoft.com/office/drawing/2014/main" id="{A0A16926-F295-274C-B99C-9E73AFC323F6}"/>
              </a:ext>
            </a:extLst>
          </p:cNvPr>
          <p:cNvSpPr>
            <a:spLocks noChangeArrowheads="1"/>
          </p:cNvSpPr>
          <p:nvPr/>
        </p:nvSpPr>
        <p:spPr bwMode="auto">
          <a:xfrm>
            <a:off x="3886200" y="3276600"/>
            <a:ext cx="2724434"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square"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2000" dirty="0">
                <a:solidFill>
                  <a:srgbClr val="003367"/>
                </a:solidFill>
              </a:rPr>
              <a:t>These instructions below the red line may impact the cache.</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endParaRPr>
          </a:p>
        </p:txBody>
      </p:sp>
      <p:cxnSp>
        <p:nvCxnSpPr>
          <p:cNvPr id="7" name="Straight Connector 6">
            <a:extLst>
              <a:ext uri="{FF2B5EF4-FFF2-40B4-BE49-F238E27FC236}">
                <a16:creationId xmlns:a16="http://schemas.microsoft.com/office/drawing/2014/main" id="{303BEFDA-4D21-A640-93C4-3A8DDE78001E}"/>
              </a:ext>
            </a:extLst>
          </p:cNvPr>
          <p:cNvCxnSpPr>
            <a:cxnSpLocks/>
            <a:stCxn id="6" idx="1"/>
          </p:cNvCxnSpPr>
          <p:nvPr/>
        </p:nvCxnSpPr>
        <p:spPr bwMode="auto">
          <a:xfrm flipH="1" flipV="1">
            <a:off x="2133600" y="2454612"/>
            <a:ext cx="1752600" cy="1329820"/>
          </a:xfrm>
          <a:prstGeom prst="line">
            <a:avLst/>
          </a:prstGeom>
          <a:solidFill>
            <a:srgbClr val="00B8FF"/>
          </a:solidFill>
          <a:ln w="9525" cap="flat" cmpd="sng" algn="ctr">
            <a:solidFill>
              <a:schemeClr val="tx1"/>
            </a:solidFill>
            <a:prstDash val="solid"/>
            <a:round/>
            <a:headEnd type="none" w="med" len="med"/>
            <a:tailEnd type="triangle" w="med" len="med"/>
          </a:ln>
          <a:effectLst/>
        </p:spPr>
      </p:cxnSp>
      <p:cxnSp>
        <p:nvCxnSpPr>
          <p:cNvPr id="10" name="Straight Connector 9">
            <a:extLst>
              <a:ext uri="{FF2B5EF4-FFF2-40B4-BE49-F238E27FC236}">
                <a16:creationId xmlns:a16="http://schemas.microsoft.com/office/drawing/2014/main" id="{F88F0FDB-F450-1B4A-9913-7F529A285FB8}"/>
              </a:ext>
            </a:extLst>
          </p:cNvPr>
          <p:cNvCxnSpPr>
            <a:cxnSpLocks/>
            <a:stCxn id="6" idx="1"/>
          </p:cNvCxnSpPr>
          <p:nvPr/>
        </p:nvCxnSpPr>
        <p:spPr bwMode="auto">
          <a:xfrm flipH="1" flipV="1">
            <a:off x="2514600" y="2992606"/>
            <a:ext cx="1371600" cy="791826"/>
          </a:xfrm>
          <a:prstGeom prst="line">
            <a:avLst/>
          </a:prstGeom>
          <a:solidFill>
            <a:srgbClr val="00B8FF"/>
          </a:solidFill>
          <a:ln w="9525" cap="flat" cmpd="sng" algn="ctr">
            <a:solidFill>
              <a:schemeClr val="tx1"/>
            </a:solidFill>
            <a:prstDash val="solid"/>
            <a:round/>
            <a:headEnd type="none" w="med" len="med"/>
            <a:tailEnd type="triangle" w="med" len="med"/>
          </a:ln>
          <a:effectLst/>
        </p:spPr>
      </p:cxnSp>
    </p:spTree>
    <p:extLst>
      <p:ext uri="{BB962C8B-B14F-4D97-AF65-F5344CB8AC3E}">
        <p14:creationId xmlns:p14="http://schemas.microsoft.com/office/powerpoint/2010/main" val="35224715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D7752-96D7-CC48-B21D-DA3520E2523F}"/>
              </a:ext>
            </a:extLst>
          </p:cNvPr>
          <p:cNvSpPr>
            <a:spLocks noGrp="1"/>
          </p:cNvSpPr>
          <p:nvPr>
            <p:ph type="title"/>
          </p:nvPr>
        </p:nvSpPr>
        <p:spPr/>
        <p:txBody>
          <a:bodyPr/>
          <a:lstStyle/>
          <a:p>
            <a:r>
              <a:rPr lang="en-US" dirty="0"/>
              <a:t>Timing the loads</a:t>
            </a:r>
          </a:p>
        </p:txBody>
      </p:sp>
      <p:pic>
        <p:nvPicPr>
          <p:cNvPr id="3" name="Picture 2">
            <a:extLst>
              <a:ext uri="{FF2B5EF4-FFF2-40B4-BE49-F238E27FC236}">
                <a16:creationId xmlns:a16="http://schemas.microsoft.com/office/drawing/2014/main" id="{4FDD811B-F3DB-9041-8484-D72054C31FCF}"/>
              </a:ext>
            </a:extLst>
          </p:cNvPr>
          <p:cNvPicPr>
            <a:picLocks noChangeAspect="1"/>
          </p:cNvPicPr>
          <p:nvPr/>
        </p:nvPicPr>
        <p:blipFill>
          <a:blip r:embed="rId2"/>
          <a:stretch>
            <a:fillRect/>
          </a:stretch>
        </p:blipFill>
        <p:spPr>
          <a:xfrm>
            <a:off x="646112" y="1451053"/>
            <a:ext cx="7848600" cy="4797347"/>
          </a:xfrm>
          <a:prstGeom prst="rect">
            <a:avLst/>
          </a:prstGeom>
        </p:spPr>
      </p:pic>
      <p:cxnSp>
        <p:nvCxnSpPr>
          <p:cNvPr id="4" name="Straight Connector 3">
            <a:extLst>
              <a:ext uri="{FF2B5EF4-FFF2-40B4-BE49-F238E27FC236}">
                <a16:creationId xmlns:a16="http://schemas.microsoft.com/office/drawing/2014/main" id="{20070917-5E02-6C41-94ED-C1BA90AD0DED}"/>
              </a:ext>
            </a:extLst>
          </p:cNvPr>
          <p:cNvCxnSpPr>
            <a:cxnSpLocks/>
          </p:cNvCxnSpPr>
          <p:nvPr/>
        </p:nvCxnSpPr>
        <p:spPr bwMode="auto">
          <a:xfrm flipV="1">
            <a:off x="3276600" y="2895600"/>
            <a:ext cx="762000" cy="685800"/>
          </a:xfrm>
          <a:prstGeom prst="line">
            <a:avLst/>
          </a:prstGeom>
          <a:solidFill>
            <a:srgbClr val="00B8FF"/>
          </a:solidFill>
          <a:ln w="9525" cap="flat" cmpd="sng" algn="ctr">
            <a:solidFill>
              <a:schemeClr val="tx1"/>
            </a:solidFill>
            <a:prstDash val="solid"/>
            <a:round/>
            <a:headEnd type="none" w="med" len="med"/>
            <a:tailEnd type="triangle" w="med" len="med"/>
          </a:ln>
          <a:effectLst/>
        </p:spPr>
      </p:cxnSp>
      <p:sp>
        <p:nvSpPr>
          <p:cNvPr id="7" name="Rectangle 83">
            <a:extLst>
              <a:ext uri="{FF2B5EF4-FFF2-40B4-BE49-F238E27FC236}">
                <a16:creationId xmlns:a16="http://schemas.microsoft.com/office/drawing/2014/main" id="{95DD0510-9A81-3E44-ADA6-987B9D46EEDE}"/>
              </a:ext>
            </a:extLst>
          </p:cNvPr>
          <p:cNvSpPr>
            <a:spLocks noChangeArrowheads="1"/>
          </p:cNvSpPr>
          <p:nvPr/>
        </p:nvSpPr>
        <p:spPr bwMode="auto">
          <a:xfrm>
            <a:off x="762000" y="3496246"/>
            <a:ext cx="3276600" cy="4001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square"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2000" dirty="0">
                <a:solidFill>
                  <a:srgbClr val="003367"/>
                </a:solidFill>
              </a:rPr>
              <a:t>Recovered byte value = 84</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endParaRPr>
          </a:p>
        </p:txBody>
      </p:sp>
      <p:sp>
        <p:nvSpPr>
          <p:cNvPr id="8" name="TextBox 7">
            <a:extLst>
              <a:ext uri="{FF2B5EF4-FFF2-40B4-BE49-F238E27FC236}">
                <a16:creationId xmlns:a16="http://schemas.microsoft.com/office/drawing/2014/main" id="{6F79BC3C-97D9-594D-B20F-7F289D0D0CD6}"/>
              </a:ext>
            </a:extLst>
          </p:cNvPr>
          <p:cNvSpPr txBox="1"/>
          <p:nvPr/>
        </p:nvSpPr>
        <p:spPr>
          <a:xfrm>
            <a:off x="93258" y="6519446"/>
            <a:ext cx="2377574" cy="338554"/>
          </a:xfrm>
          <a:prstGeom prst="rect">
            <a:avLst/>
          </a:prstGeom>
          <a:noFill/>
        </p:spPr>
        <p:txBody>
          <a:bodyPr wrap="none" rtlCol="0">
            <a:spAutoFit/>
          </a:bodyPr>
          <a:lstStyle/>
          <a:p>
            <a:r>
              <a:rPr lang="en-US" sz="1600" dirty="0">
                <a:solidFill>
                  <a:schemeClr val="bg1">
                    <a:lumMod val="50000"/>
                  </a:schemeClr>
                </a:solidFill>
              </a:rPr>
              <a:t>Graphic from </a:t>
            </a:r>
            <a:r>
              <a:rPr lang="en-US" sz="1600" b="1" dirty="0">
                <a:solidFill>
                  <a:schemeClr val="bg1">
                    <a:lumMod val="50000"/>
                  </a:schemeClr>
                </a:solidFill>
              </a:rPr>
              <a:t>Meltdown</a:t>
            </a:r>
          </a:p>
        </p:txBody>
      </p:sp>
    </p:spTree>
    <p:extLst>
      <p:ext uri="{BB962C8B-B14F-4D97-AF65-F5344CB8AC3E}">
        <p14:creationId xmlns:p14="http://schemas.microsoft.com/office/powerpoint/2010/main" val="12118703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C595D4-9E94-2649-856A-D2ABF9521E99}"/>
              </a:ext>
            </a:extLst>
          </p:cNvPr>
          <p:cNvSpPr>
            <a:spLocks noGrp="1"/>
          </p:cNvSpPr>
          <p:nvPr>
            <p:ph type="title"/>
          </p:nvPr>
        </p:nvSpPr>
        <p:spPr/>
        <p:txBody>
          <a:bodyPr/>
          <a:lstStyle/>
          <a:p>
            <a:r>
              <a:rPr lang="en-US" dirty="0"/>
              <a:t>Iterate</a:t>
            </a:r>
          </a:p>
        </p:txBody>
      </p:sp>
      <p:sp>
        <p:nvSpPr>
          <p:cNvPr id="6" name="Content Placeholder 5">
            <a:extLst>
              <a:ext uri="{FF2B5EF4-FFF2-40B4-BE49-F238E27FC236}">
                <a16:creationId xmlns:a16="http://schemas.microsoft.com/office/drawing/2014/main" id="{1BA8129C-16B0-0D42-BB63-8D75B9919B75}"/>
              </a:ext>
            </a:extLst>
          </p:cNvPr>
          <p:cNvSpPr>
            <a:spLocks noGrp="1"/>
          </p:cNvSpPr>
          <p:nvPr>
            <p:ph idx="1"/>
          </p:nvPr>
        </p:nvSpPr>
        <p:spPr>
          <a:xfrm>
            <a:off x="304800" y="1600200"/>
            <a:ext cx="3047999" cy="4111625"/>
          </a:xfrm>
        </p:spPr>
        <p:txBody>
          <a:bodyPr/>
          <a:lstStyle/>
          <a:p>
            <a:r>
              <a:rPr lang="en-US" sz="2000" dirty="0"/>
              <a:t>Read all of kernel VM.</a:t>
            </a:r>
          </a:p>
          <a:p>
            <a:r>
              <a:rPr lang="en-US" sz="2000" dirty="0"/>
              <a:t>One byte at a time!</a:t>
            </a:r>
          </a:p>
          <a:p>
            <a:r>
              <a:rPr lang="en-US" sz="2000" dirty="0"/>
              <a:t>How to do it fast?</a:t>
            </a:r>
          </a:p>
          <a:p>
            <a:r>
              <a:rPr lang="en-US" sz="2000" dirty="0"/>
              <a:t>Use other features (TSX) to suppress costly exceptions.</a:t>
            </a:r>
          </a:p>
          <a:p>
            <a:r>
              <a:rPr lang="en-US" sz="2000" dirty="0"/>
              <a:t>(Though unprivileged KVA loads still fail.)</a:t>
            </a:r>
          </a:p>
          <a:p>
            <a:r>
              <a:rPr lang="en-US" sz="2000" dirty="0"/>
              <a:t>But wait!  </a:t>
            </a:r>
            <a:r>
              <a:rPr lang="en-US" sz="2000" b="1" dirty="0"/>
              <a:t>It gets worse….</a:t>
            </a:r>
          </a:p>
        </p:txBody>
      </p:sp>
      <p:pic>
        <p:nvPicPr>
          <p:cNvPr id="5" name="Picture 4">
            <a:extLst>
              <a:ext uri="{FF2B5EF4-FFF2-40B4-BE49-F238E27FC236}">
                <a16:creationId xmlns:a16="http://schemas.microsoft.com/office/drawing/2014/main" id="{CB9519A5-E24E-5A46-8FE0-A116AABF3269}"/>
              </a:ext>
            </a:extLst>
          </p:cNvPr>
          <p:cNvPicPr>
            <a:picLocks noChangeAspect="1"/>
          </p:cNvPicPr>
          <p:nvPr/>
        </p:nvPicPr>
        <p:blipFill rotWithShape="1">
          <a:blip r:embed="rId2"/>
          <a:srcRect l="5489"/>
          <a:stretch/>
        </p:blipFill>
        <p:spPr>
          <a:xfrm>
            <a:off x="3505200" y="0"/>
            <a:ext cx="5247495" cy="6858000"/>
          </a:xfrm>
          <a:prstGeom prst="rect">
            <a:avLst/>
          </a:prstGeom>
        </p:spPr>
      </p:pic>
      <p:sp>
        <p:nvSpPr>
          <p:cNvPr id="7" name="TextBox 6">
            <a:extLst>
              <a:ext uri="{FF2B5EF4-FFF2-40B4-BE49-F238E27FC236}">
                <a16:creationId xmlns:a16="http://schemas.microsoft.com/office/drawing/2014/main" id="{43291724-27BC-714F-889F-2BD7D2198F6B}"/>
              </a:ext>
            </a:extLst>
          </p:cNvPr>
          <p:cNvSpPr txBox="1"/>
          <p:nvPr/>
        </p:nvSpPr>
        <p:spPr>
          <a:xfrm>
            <a:off x="93258" y="6519446"/>
            <a:ext cx="2377574" cy="338554"/>
          </a:xfrm>
          <a:prstGeom prst="rect">
            <a:avLst/>
          </a:prstGeom>
          <a:noFill/>
        </p:spPr>
        <p:txBody>
          <a:bodyPr wrap="none" rtlCol="0">
            <a:spAutoFit/>
          </a:bodyPr>
          <a:lstStyle/>
          <a:p>
            <a:r>
              <a:rPr lang="en-US" sz="1600" dirty="0">
                <a:solidFill>
                  <a:schemeClr val="bg1">
                    <a:lumMod val="50000"/>
                  </a:schemeClr>
                </a:solidFill>
              </a:rPr>
              <a:t>Graphic from </a:t>
            </a:r>
            <a:r>
              <a:rPr lang="en-US" sz="1600" b="1" dirty="0">
                <a:solidFill>
                  <a:schemeClr val="bg1">
                    <a:lumMod val="50000"/>
                  </a:schemeClr>
                </a:solidFill>
              </a:rPr>
              <a:t>Meltdown</a:t>
            </a:r>
          </a:p>
        </p:txBody>
      </p:sp>
    </p:spTree>
    <p:extLst>
      <p:ext uri="{BB962C8B-B14F-4D97-AF65-F5344CB8AC3E}">
        <p14:creationId xmlns:p14="http://schemas.microsoft.com/office/powerpoint/2010/main" val="6206667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B4C74-7D9D-FA4D-A9C9-E11326234963}"/>
              </a:ext>
            </a:extLst>
          </p:cNvPr>
          <p:cNvSpPr>
            <a:spLocks noGrp="1"/>
          </p:cNvSpPr>
          <p:nvPr>
            <p:ph type="title"/>
          </p:nvPr>
        </p:nvSpPr>
        <p:spPr/>
        <p:txBody>
          <a:bodyPr/>
          <a:lstStyle/>
          <a:p>
            <a:r>
              <a:rPr lang="en-US" sz="2800" dirty="0"/>
              <a:t>Machine memory is mapped in kernel space</a:t>
            </a:r>
          </a:p>
        </p:txBody>
      </p:sp>
      <p:pic>
        <p:nvPicPr>
          <p:cNvPr id="3" name="Picture 2">
            <a:extLst>
              <a:ext uri="{FF2B5EF4-FFF2-40B4-BE49-F238E27FC236}">
                <a16:creationId xmlns:a16="http://schemas.microsoft.com/office/drawing/2014/main" id="{89D19017-493D-7D43-A672-DBB0546B8C12}"/>
              </a:ext>
            </a:extLst>
          </p:cNvPr>
          <p:cNvPicPr>
            <a:picLocks noChangeAspect="1"/>
          </p:cNvPicPr>
          <p:nvPr/>
        </p:nvPicPr>
        <p:blipFill>
          <a:blip r:embed="rId2"/>
          <a:stretch>
            <a:fillRect/>
          </a:stretch>
        </p:blipFill>
        <p:spPr>
          <a:xfrm>
            <a:off x="566676" y="1752600"/>
            <a:ext cx="8007472" cy="4525963"/>
          </a:xfrm>
          <a:prstGeom prst="rect">
            <a:avLst/>
          </a:prstGeom>
        </p:spPr>
      </p:pic>
      <p:sp>
        <p:nvSpPr>
          <p:cNvPr id="4" name="TextBox 3">
            <a:extLst>
              <a:ext uri="{FF2B5EF4-FFF2-40B4-BE49-F238E27FC236}">
                <a16:creationId xmlns:a16="http://schemas.microsoft.com/office/drawing/2014/main" id="{C489FF64-D0E2-1945-BE61-1E2DAD1F9066}"/>
              </a:ext>
            </a:extLst>
          </p:cNvPr>
          <p:cNvSpPr txBox="1"/>
          <p:nvPr/>
        </p:nvSpPr>
        <p:spPr>
          <a:xfrm>
            <a:off x="7391400" y="6172200"/>
            <a:ext cx="1021433" cy="461665"/>
          </a:xfrm>
          <a:prstGeom prst="rect">
            <a:avLst/>
          </a:prstGeom>
          <a:noFill/>
        </p:spPr>
        <p:txBody>
          <a:bodyPr wrap="none" rtlCol="0">
            <a:spAutoFit/>
          </a:bodyPr>
          <a:lstStyle/>
          <a:p>
            <a:r>
              <a:rPr lang="en-US" b="1" dirty="0">
                <a:solidFill>
                  <a:schemeClr val="accent6">
                    <a:lumMod val="75000"/>
                  </a:schemeClr>
                </a:solidFill>
              </a:rPr>
              <a:t>Why?</a:t>
            </a:r>
          </a:p>
        </p:txBody>
      </p:sp>
      <p:sp>
        <p:nvSpPr>
          <p:cNvPr id="5" name="TextBox 4">
            <a:extLst>
              <a:ext uri="{FF2B5EF4-FFF2-40B4-BE49-F238E27FC236}">
                <a16:creationId xmlns:a16="http://schemas.microsoft.com/office/drawing/2014/main" id="{9564EA10-6500-AB44-ACAB-BEEF2EFC7428}"/>
              </a:ext>
            </a:extLst>
          </p:cNvPr>
          <p:cNvSpPr txBox="1"/>
          <p:nvPr/>
        </p:nvSpPr>
        <p:spPr>
          <a:xfrm>
            <a:off x="93258" y="6519446"/>
            <a:ext cx="2377574" cy="338554"/>
          </a:xfrm>
          <a:prstGeom prst="rect">
            <a:avLst/>
          </a:prstGeom>
          <a:noFill/>
        </p:spPr>
        <p:txBody>
          <a:bodyPr wrap="none" rtlCol="0">
            <a:spAutoFit/>
          </a:bodyPr>
          <a:lstStyle/>
          <a:p>
            <a:r>
              <a:rPr lang="en-US" sz="1600" dirty="0">
                <a:solidFill>
                  <a:schemeClr val="bg1">
                    <a:lumMod val="50000"/>
                  </a:schemeClr>
                </a:solidFill>
              </a:rPr>
              <a:t>Graphic from </a:t>
            </a:r>
            <a:r>
              <a:rPr lang="en-US" sz="1600" b="1" dirty="0">
                <a:solidFill>
                  <a:schemeClr val="bg1">
                    <a:lumMod val="50000"/>
                  </a:schemeClr>
                </a:solidFill>
              </a:rPr>
              <a:t>Meltdown</a:t>
            </a:r>
          </a:p>
        </p:txBody>
      </p:sp>
    </p:spTree>
    <p:extLst>
      <p:ext uri="{BB962C8B-B14F-4D97-AF65-F5344CB8AC3E}">
        <p14:creationId xmlns:p14="http://schemas.microsoft.com/office/powerpoint/2010/main" val="107181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686A063-9D64-A54C-9F6E-D91C27100F17}"/>
              </a:ext>
            </a:extLst>
          </p:cNvPr>
          <p:cNvSpPr>
            <a:spLocks noGrp="1"/>
          </p:cNvSpPr>
          <p:nvPr>
            <p:ph type="title"/>
          </p:nvPr>
        </p:nvSpPr>
        <p:spPr/>
        <p:txBody>
          <a:bodyPr/>
          <a:lstStyle/>
          <a:p>
            <a:r>
              <a:rPr lang="en-US" dirty="0"/>
              <a:t>Overview</a:t>
            </a:r>
          </a:p>
        </p:txBody>
      </p:sp>
      <p:sp>
        <p:nvSpPr>
          <p:cNvPr id="4" name="Content Placeholder 3">
            <a:extLst>
              <a:ext uri="{FF2B5EF4-FFF2-40B4-BE49-F238E27FC236}">
                <a16:creationId xmlns:a16="http://schemas.microsoft.com/office/drawing/2014/main" id="{114B297E-5FC0-C744-965F-E7E7A3D53C37}"/>
              </a:ext>
            </a:extLst>
          </p:cNvPr>
          <p:cNvSpPr>
            <a:spLocks noGrp="1"/>
          </p:cNvSpPr>
          <p:nvPr>
            <p:ph idx="1"/>
          </p:nvPr>
        </p:nvSpPr>
        <p:spPr/>
        <p:txBody>
          <a:bodyPr/>
          <a:lstStyle/>
          <a:p>
            <a:r>
              <a:rPr lang="en-US" dirty="0">
                <a:solidFill>
                  <a:schemeClr val="accent6">
                    <a:lumMod val="50000"/>
                  </a:schemeClr>
                </a:solidFill>
              </a:rPr>
              <a:t>Meltdown is a security flaw in many existing CPUs.</a:t>
            </a:r>
          </a:p>
          <a:p>
            <a:r>
              <a:rPr lang="en-US" dirty="0">
                <a:solidFill>
                  <a:schemeClr val="accent6">
                    <a:lumMod val="50000"/>
                  </a:schemeClr>
                </a:solidFill>
              </a:rPr>
              <a:t>Discovered concurrently by three groups in late 2017.</a:t>
            </a:r>
          </a:p>
          <a:p>
            <a:r>
              <a:rPr lang="en-US" dirty="0">
                <a:solidFill>
                  <a:schemeClr val="accent6">
                    <a:lumMod val="50000"/>
                  </a:schemeClr>
                </a:solidFill>
              </a:rPr>
              <a:t>At that time, it </a:t>
            </a:r>
            <a:r>
              <a:rPr lang="en-US" b="1" dirty="0">
                <a:solidFill>
                  <a:schemeClr val="accent6">
                    <a:lumMod val="50000"/>
                  </a:schemeClr>
                </a:solidFill>
              </a:rPr>
              <a:t>enabled an untrusted user process on any standard OS to read all of machine memory</a:t>
            </a:r>
            <a:r>
              <a:rPr lang="en-US" dirty="0">
                <a:solidFill>
                  <a:schemeClr val="accent6">
                    <a:lumMod val="50000"/>
                  </a:schemeClr>
                </a:solidFill>
              </a:rPr>
              <a:t>.</a:t>
            </a:r>
          </a:p>
          <a:p>
            <a:r>
              <a:rPr lang="en-US" dirty="0">
                <a:solidFill>
                  <a:schemeClr val="accent6">
                    <a:lumMod val="50000"/>
                  </a:schemeClr>
                </a:solidFill>
              </a:rPr>
              <a:t>Is that bad?  </a:t>
            </a:r>
            <a:r>
              <a:rPr lang="en-US" b="1" dirty="0">
                <a:solidFill>
                  <a:schemeClr val="accent6">
                    <a:lumMod val="50000"/>
                  </a:schemeClr>
                </a:solidFill>
              </a:rPr>
              <a:t>Yes: </a:t>
            </a:r>
            <a:r>
              <a:rPr lang="en-US" dirty="0">
                <a:solidFill>
                  <a:schemeClr val="accent6">
                    <a:lumMod val="50000"/>
                  </a:schemeClr>
                </a:solidFill>
              </a:rPr>
              <a:t>it breaks process isolation.</a:t>
            </a:r>
          </a:p>
          <a:p>
            <a:pPr lvl="1"/>
            <a:r>
              <a:rPr lang="en-US" dirty="0">
                <a:solidFill>
                  <a:schemeClr val="accent6">
                    <a:lumMod val="50000"/>
                  </a:schemeClr>
                </a:solidFill>
              </a:rPr>
              <a:t>“All bets are off.”</a:t>
            </a:r>
          </a:p>
          <a:p>
            <a:r>
              <a:rPr lang="en-US" dirty="0">
                <a:solidFill>
                  <a:schemeClr val="accent6">
                    <a:lumMod val="50000"/>
                  </a:schemeClr>
                </a:solidFill>
              </a:rPr>
              <a:t>Meltdown is instructive: it engages fundamentals of kernel entry and how OS manages memory and VM.</a:t>
            </a:r>
          </a:p>
          <a:p>
            <a:r>
              <a:rPr lang="en-US" dirty="0">
                <a:solidFill>
                  <a:schemeClr val="accent6">
                    <a:lumMod val="50000"/>
                  </a:schemeClr>
                </a:solidFill>
              </a:rPr>
              <a:t>It illustrates concept of a </a:t>
            </a:r>
            <a:r>
              <a:rPr lang="en-US" b="1" dirty="0">
                <a:solidFill>
                  <a:schemeClr val="accent6">
                    <a:lumMod val="50000"/>
                  </a:schemeClr>
                </a:solidFill>
              </a:rPr>
              <a:t>side channel</a:t>
            </a:r>
            <a:r>
              <a:rPr lang="en-US" dirty="0">
                <a:solidFill>
                  <a:schemeClr val="accent6">
                    <a:lumMod val="50000"/>
                  </a:schemeClr>
                </a:solidFill>
              </a:rPr>
              <a:t> that can leak information across “hard” protection boundaries.</a:t>
            </a:r>
          </a:p>
          <a:p>
            <a:endParaRPr lang="en-US" dirty="0">
              <a:solidFill>
                <a:schemeClr val="accent6">
                  <a:lumMod val="50000"/>
                </a:schemeClr>
              </a:solidFill>
            </a:endParaRPr>
          </a:p>
        </p:txBody>
      </p:sp>
    </p:spTree>
    <p:extLst>
      <p:ext uri="{BB962C8B-B14F-4D97-AF65-F5344CB8AC3E}">
        <p14:creationId xmlns:p14="http://schemas.microsoft.com/office/powerpoint/2010/main" val="7776793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94D76-0CAC-8142-BFAD-E7BDC058FBB0}"/>
              </a:ext>
            </a:extLst>
          </p:cNvPr>
          <p:cNvSpPr>
            <a:spLocks noGrp="1"/>
          </p:cNvSpPr>
          <p:nvPr>
            <p:ph type="title"/>
          </p:nvPr>
        </p:nvSpPr>
        <p:spPr/>
        <p:txBody>
          <a:bodyPr/>
          <a:lstStyle/>
          <a:p>
            <a:r>
              <a:rPr lang="en-US" sz="3600" dirty="0"/>
              <a:t>All “physical” memory is exposed</a:t>
            </a:r>
          </a:p>
        </p:txBody>
      </p:sp>
      <p:pic>
        <p:nvPicPr>
          <p:cNvPr id="4" name="Picture 3">
            <a:extLst>
              <a:ext uri="{FF2B5EF4-FFF2-40B4-BE49-F238E27FC236}">
                <a16:creationId xmlns:a16="http://schemas.microsoft.com/office/drawing/2014/main" id="{AA27ECC4-5415-8243-AFFF-39E3D6601594}"/>
              </a:ext>
            </a:extLst>
          </p:cNvPr>
          <p:cNvPicPr>
            <a:picLocks noChangeAspect="1"/>
          </p:cNvPicPr>
          <p:nvPr/>
        </p:nvPicPr>
        <p:blipFill>
          <a:blip r:embed="rId2"/>
          <a:stretch>
            <a:fillRect/>
          </a:stretch>
        </p:blipFill>
        <p:spPr>
          <a:xfrm>
            <a:off x="0" y="1811060"/>
            <a:ext cx="9144000" cy="3324225"/>
          </a:xfrm>
          <a:prstGeom prst="rect">
            <a:avLst/>
          </a:prstGeom>
        </p:spPr>
      </p:pic>
      <p:sp>
        <p:nvSpPr>
          <p:cNvPr id="5" name="Rectangle 4">
            <a:extLst>
              <a:ext uri="{FF2B5EF4-FFF2-40B4-BE49-F238E27FC236}">
                <a16:creationId xmlns:a16="http://schemas.microsoft.com/office/drawing/2014/main" id="{060EE288-99F6-5046-854F-99DCF4986BF1}"/>
              </a:ext>
            </a:extLst>
          </p:cNvPr>
          <p:cNvSpPr/>
          <p:nvPr/>
        </p:nvSpPr>
        <p:spPr>
          <a:xfrm>
            <a:off x="-19903" y="1524000"/>
            <a:ext cx="6858000" cy="369332"/>
          </a:xfrm>
          <a:prstGeom prst="rect">
            <a:avLst/>
          </a:prstGeom>
        </p:spPr>
        <p:txBody>
          <a:bodyPr wrap="square">
            <a:spAutoFit/>
          </a:bodyPr>
          <a:lstStyle/>
          <a:p>
            <a:r>
              <a:rPr lang="en-US" sz="1800" dirty="0">
                <a:solidFill>
                  <a:schemeClr val="tx1">
                    <a:lumMod val="50000"/>
                  </a:schemeClr>
                </a:solidFill>
              </a:rPr>
              <a:t>https://</a:t>
            </a:r>
            <a:r>
              <a:rPr lang="en-US" sz="1800" dirty="0" err="1">
                <a:solidFill>
                  <a:schemeClr val="tx1">
                    <a:lumMod val="50000"/>
                  </a:schemeClr>
                </a:solidFill>
              </a:rPr>
              <a:t>www.kernel.org</a:t>
            </a:r>
            <a:r>
              <a:rPr lang="en-US" sz="1800" dirty="0">
                <a:solidFill>
                  <a:schemeClr val="tx1">
                    <a:lumMod val="50000"/>
                  </a:schemeClr>
                </a:solidFill>
              </a:rPr>
              <a:t>/doc/Documentation/x86/x86_64/</a:t>
            </a:r>
            <a:r>
              <a:rPr lang="en-US" sz="1800" dirty="0" err="1">
                <a:solidFill>
                  <a:schemeClr val="tx1">
                    <a:lumMod val="50000"/>
                  </a:schemeClr>
                </a:solidFill>
              </a:rPr>
              <a:t>mm.txt</a:t>
            </a:r>
            <a:endParaRPr lang="en-US" sz="1800" dirty="0">
              <a:solidFill>
                <a:schemeClr val="tx1">
                  <a:lumMod val="50000"/>
                </a:schemeClr>
              </a:solidFill>
            </a:endParaRPr>
          </a:p>
        </p:txBody>
      </p:sp>
      <p:cxnSp>
        <p:nvCxnSpPr>
          <p:cNvPr id="7" name="Straight Connector 6">
            <a:extLst>
              <a:ext uri="{FF2B5EF4-FFF2-40B4-BE49-F238E27FC236}">
                <a16:creationId xmlns:a16="http://schemas.microsoft.com/office/drawing/2014/main" id="{73E55DAB-2E01-314F-9D8A-DAFE6BDBE900}"/>
              </a:ext>
            </a:extLst>
          </p:cNvPr>
          <p:cNvCxnSpPr>
            <a:cxnSpLocks/>
          </p:cNvCxnSpPr>
          <p:nvPr/>
        </p:nvCxnSpPr>
        <p:spPr bwMode="auto">
          <a:xfrm>
            <a:off x="4724400" y="4235173"/>
            <a:ext cx="2743200" cy="0"/>
          </a:xfrm>
          <a:prstGeom prst="line">
            <a:avLst/>
          </a:prstGeom>
          <a:solidFill>
            <a:srgbClr val="00B8FF"/>
          </a:solidFill>
          <a:ln w="15875" cap="flat" cmpd="sng" algn="ctr">
            <a:solidFill>
              <a:srgbClr val="E8161F"/>
            </a:solidFill>
            <a:prstDash val="solid"/>
            <a:round/>
            <a:headEnd type="none" w="med" len="med"/>
            <a:tailEnd type="none" w="med" len="med"/>
          </a:ln>
          <a:effectLst/>
        </p:spPr>
      </p:cxnSp>
      <p:sp>
        <p:nvSpPr>
          <p:cNvPr id="13" name="TextBox 12">
            <a:extLst>
              <a:ext uri="{FF2B5EF4-FFF2-40B4-BE49-F238E27FC236}">
                <a16:creationId xmlns:a16="http://schemas.microsoft.com/office/drawing/2014/main" id="{755D7039-806C-064C-93A5-53D10A526C9B}"/>
              </a:ext>
            </a:extLst>
          </p:cNvPr>
          <p:cNvSpPr txBox="1"/>
          <p:nvPr/>
        </p:nvSpPr>
        <p:spPr>
          <a:xfrm>
            <a:off x="304800" y="5376686"/>
            <a:ext cx="8526440" cy="1200329"/>
          </a:xfrm>
          <a:prstGeom prst="rect">
            <a:avLst/>
          </a:prstGeom>
          <a:noFill/>
        </p:spPr>
        <p:txBody>
          <a:bodyPr wrap="square" rtlCol="0">
            <a:spAutoFit/>
          </a:bodyPr>
          <a:lstStyle/>
          <a:p>
            <a:r>
              <a:rPr lang="en-US" dirty="0">
                <a:solidFill>
                  <a:schemeClr val="accent6">
                    <a:lumMod val="75000"/>
                  </a:schemeClr>
                </a:solidFill>
              </a:rPr>
              <a:t>Kernel keeps physical memory mapped into kernel VM so that it can operate on arbitrary frames—e.g., to zero them out without mapping to user VM.   Convenient…</a:t>
            </a:r>
            <a:r>
              <a:rPr lang="en-US" b="1" dirty="0">
                <a:solidFill>
                  <a:schemeClr val="accent6">
                    <a:lumMod val="75000"/>
                  </a:schemeClr>
                </a:solidFill>
              </a:rPr>
              <a:t>but is it safe</a:t>
            </a:r>
            <a:r>
              <a:rPr lang="en-US" dirty="0">
                <a:solidFill>
                  <a:schemeClr val="accent6">
                    <a:lumMod val="75000"/>
                  </a:schemeClr>
                </a:solidFill>
              </a:rPr>
              <a:t>?</a:t>
            </a:r>
          </a:p>
        </p:txBody>
      </p:sp>
    </p:spTree>
    <p:extLst>
      <p:ext uri="{BB962C8B-B14F-4D97-AF65-F5344CB8AC3E}">
        <p14:creationId xmlns:p14="http://schemas.microsoft.com/office/powerpoint/2010/main" val="11104718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E0179-9E77-A44B-AA56-7C6F36DA6809}"/>
              </a:ext>
            </a:extLst>
          </p:cNvPr>
          <p:cNvSpPr>
            <a:spLocks noGrp="1"/>
          </p:cNvSpPr>
          <p:nvPr>
            <p:ph type="title"/>
          </p:nvPr>
        </p:nvSpPr>
        <p:spPr>
          <a:xfrm>
            <a:off x="457200" y="-182563"/>
            <a:ext cx="8226425" cy="1554163"/>
          </a:xfrm>
        </p:spPr>
        <p:txBody>
          <a:bodyPr/>
          <a:lstStyle/>
          <a:p>
            <a:r>
              <a:rPr lang="en-US" dirty="0"/>
              <a:t>Meltdown is a CVE</a:t>
            </a:r>
          </a:p>
        </p:txBody>
      </p:sp>
      <p:sp>
        <p:nvSpPr>
          <p:cNvPr id="3" name="Content Placeholder 2">
            <a:extLst>
              <a:ext uri="{FF2B5EF4-FFF2-40B4-BE49-F238E27FC236}">
                <a16:creationId xmlns:a16="http://schemas.microsoft.com/office/drawing/2014/main" id="{F28B3310-E0DD-B64F-B546-7CDE442775A7}"/>
              </a:ext>
            </a:extLst>
          </p:cNvPr>
          <p:cNvSpPr>
            <a:spLocks noGrp="1"/>
          </p:cNvSpPr>
          <p:nvPr>
            <p:ph idx="1"/>
          </p:nvPr>
        </p:nvSpPr>
        <p:spPr>
          <a:xfrm>
            <a:off x="457200" y="1908175"/>
            <a:ext cx="8226425" cy="4111625"/>
          </a:xfrm>
        </p:spPr>
        <p:txBody>
          <a:bodyPr/>
          <a:lstStyle/>
          <a:p>
            <a:r>
              <a:rPr lang="en-US" dirty="0"/>
              <a:t>Listed in US National Cybersecurity database of </a:t>
            </a:r>
            <a:r>
              <a:rPr lang="en-US" b="1" dirty="0"/>
              <a:t>Critical  Vulnerabilities and Exposures (CVE)</a:t>
            </a:r>
            <a:r>
              <a:rPr lang="en-US" dirty="0"/>
              <a:t>. </a:t>
            </a:r>
          </a:p>
          <a:p>
            <a:r>
              <a:rPr lang="en-US" b="1" dirty="0"/>
              <a:t>Vulnerability</a:t>
            </a:r>
            <a:r>
              <a:rPr lang="en-US" dirty="0"/>
              <a:t>.  “A weakness in…software [or] hardware components that, when exploited, results in a negative impact to confidentiality, integrity, or </a:t>
            </a:r>
            <a:r>
              <a:rPr lang="en-US"/>
              <a:t>availability.”</a:t>
            </a:r>
            <a:endParaRPr lang="en-US" dirty="0"/>
          </a:p>
          <a:p>
            <a:r>
              <a:rPr lang="en-US" b="1" dirty="0"/>
              <a:t>Exploit</a:t>
            </a:r>
            <a:r>
              <a:rPr lang="en-US" dirty="0"/>
              <a:t>.  Attack code usable by an adversary to take advantage of a vulnerability to impact a target system.</a:t>
            </a:r>
          </a:p>
          <a:p>
            <a:r>
              <a:rPr lang="en-US" b="1" dirty="0"/>
              <a:t>Mitigation</a:t>
            </a:r>
            <a:r>
              <a:rPr lang="en-US" dirty="0"/>
              <a:t>.  To defend against a CVE “typically involves coding changes, but could also include…[anything]”</a:t>
            </a:r>
          </a:p>
          <a:p>
            <a:r>
              <a:rPr lang="en-US" dirty="0"/>
              <a:t>How to mitigate Meltdown?</a:t>
            </a:r>
          </a:p>
          <a:p>
            <a:pPr marL="0" indent="0">
              <a:buNone/>
            </a:pPr>
            <a:endParaRPr lang="en-US" dirty="0"/>
          </a:p>
        </p:txBody>
      </p:sp>
      <p:pic>
        <p:nvPicPr>
          <p:cNvPr id="4" name="Picture 3">
            <a:extLst>
              <a:ext uri="{FF2B5EF4-FFF2-40B4-BE49-F238E27FC236}">
                <a16:creationId xmlns:a16="http://schemas.microsoft.com/office/drawing/2014/main" id="{3257D28C-730C-B04B-B97B-2D4340876878}"/>
              </a:ext>
            </a:extLst>
          </p:cNvPr>
          <p:cNvPicPr>
            <a:picLocks noChangeAspect="1"/>
          </p:cNvPicPr>
          <p:nvPr/>
        </p:nvPicPr>
        <p:blipFill rotWithShape="1">
          <a:blip r:embed="rId2">
            <a:extLst>
              <a:ext uri="{28A0092B-C50C-407E-A947-70E740481C1C}">
                <a14:useLocalDpi xmlns:a14="http://schemas.microsoft.com/office/drawing/2010/main" val="0"/>
              </a:ext>
            </a:extLst>
          </a:blip>
          <a:srcRect l="14372" r="52503" b="10174"/>
          <a:stretch/>
        </p:blipFill>
        <p:spPr>
          <a:xfrm>
            <a:off x="7848600" y="1"/>
            <a:ext cx="1053743" cy="1905000"/>
          </a:xfrm>
          <a:prstGeom prst="rect">
            <a:avLst/>
          </a:prstGeom>
        </p:spPr>
      </p:pic>
    </p:spTree>
    <p:extLst>
      <p:ext uri="{BB962C8B-B14F-4D97-AF65-F5344CB8AC3E}">
        <p14:creationId xmlns:p14="http://schemas.microsoft.com/office/powerpoint/2010/main" val="7194752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1C753-E0DB-9044-8A0C-E7295F0D9358}"/>
              </a:ext>
            </a:extLst>
          </p:cNvPr>
          <p:cNvSpPr>
            <a:spLocks noGrp="1"/>
          </p:cNvSpPr>
          <p:nvPr>
            <p:ph type="title"/>
          </p:nvPr>
        </p:nvSpPr>
        <p:spPr>
          <a:xfrm>
            <a:off x="458787" y="228600"/>
            <a:ext cx="8226425" cy="1554163"/>
          </a:xfrm>
        </p:spPr>
        <p:txBody>
          <a:bodyPr/>
          <a:lstStyle/>
          <a:p>
            <a:r>
              <a:rPr lang="en-US" dirty="0"/>
              <a:t>National Vulnerability Database</a:t>
            </a:r>
          </a:p>
        </p:txBody>
      </p:sp>
      <p:pic>
        <p:nvPicPr>
          <p:cNvPr id="3" name="Picture 2">
            <a:extLst>
              <a:ext uri="{FF2B5EF4-FFF2-40B4-BE49-F238E27FC236}">
                <a16:creationId xmlns:a16="http://schemas.microsoft.com/office/drawing/2014/main" id="{99510A51-1920-6641-838D-F189C6F1BFE0}"/>
              </a:ext>
            </a:extLst>
          </p:cNvPr>
          <p:cNvPicPr>
            <a:picLocks noChangeAspect="1"/>
          </p:cNvPicPr>
          <p:nvPr/>
        </p:nvPicPr>
        <p:blipFill>
          <a:blip r:embed="rId2"/>
          <a:stretch>
            <a:fillRect/>
          </a:stretch>
        </p:blipFill>
        <p:spPr>
          <a:xfrm>
            <a:off x="0" y="18327"/>
            <a:ext cx="8433707" cy="6858000"/>
          </a:xfrm>
          <a:prstGeom prst="rect">
            <a:avLst/>
          </a:prstGeom>
        </p:spPr>
      </p:pic>
    </p:spTree>
    <p:extLst>
      <p:ext uri="{BB962C8B-B14F-4D97-AF65-F5344CB8AC3E}">
        <p14:creationId xmlns:p14="http://schemas.microsoft.com/office/powerpoint/2010/main" val="13279987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99818-33E1-AF4C-9C2C-1DC90EBF8DC4}"/>
              </a:ext>
            </a:extLst>
          </p:cNvPr>
          <p:cNvSpPr>
            <a:spLocks noGrp="1"/>
          </p:cNvSpPr>
          <p:nvPr>
            <p:ph type="title"/>
          </p:nvPr>
        </p:nvSpPr>
        <p:spPr/>
        <p:txBody>
          <a:bodyPr/>
          <a:lstStyle/>
          <a:p>
            <a:r>
              <a:rPr lang="en-US" dirty="0"/>
              <a:t>Defense: protecting kernel space</a:t>
            </a:r>
          </a:p>
        </p:txBody>
      </p:sp>
      <p:sp>
        <p:nvSpPr>
          <p:cNvPr id="9" name="Content Placeholder 8">
            <a:extLst>
              <a:ext uri="{FF2B5EF4-FFF2-40B4-BE49-F238E27FC236}">
                <a16:creationId xmlns:a16="http://schemas.microsoft.com/office/drawing/2014/main" id="{092B8C8B-2E81-F44B-B040-7E06D6FCADAC}"/>
              </a:ext>
            </a:extLst>
          </p:cNvPr>
          <p:cNvSpPr>
            <a:spLocks noGrp="1"/>
          </p:cNvSpPr>
          <p:nvPr>
            <p:ph idx="1"/>
          </p:nvPr>
        </p:nvSpPr>
        <p:spPr>
          <a:xfrm>
            <a:off x="457200" y="1524000"/>
            <a:ext cx="5105399" cy="4111625"/>
          </a:xfrm>
        </p:spPr>
        <p:txBody>
          <a:bodyPr/>
          <a:lstStyle/>
          <a:p>
            <a:r>
              <a:rPr lang="en-US" sz="2000" dirty="0"/>
              <a:t>Maintain and use </a:t>
            </a:r>
            <a:r>
              <a:rPr lang="en-US" sz="2000" b="1" dirty="0"/>
              <a:t>two</a:t>
            </a:r>
            <a:r>
              <a:rPr lang="en-US" sz="2000" dirty="0"/>
              <a:t> complete page tables (</a:t>
            </a:r>
            <a:r>
              <a:rPr lang="en-US" sz="2000" dirty="0" err="1"/>
              <a:t>pmaps</a:t>
            </a:r>
            <a:r>
              <a:rPr lang="en-US" sz="2000" dirty="0"/>
              <a:t>) per VAS.</a:t>
            </a:r>
          </a:p>
          <a:p>
            <a:r>
              <a:rPr lang="en-US" sz="2000" b="1" dirty="0"/>
              <a:t>In kernel mode</a:t>
            </a:r>
            <a:r>
              <a:rPr lang="en-US" sz="2000" dirty="0"/>
              <a:t>: activate (e.g., via CR3) the classic map, with both user space and kernel space.</a:t>
            </a:r>
          </a:p>
          <a:p>
            <a:r>
              <a:rPr lang="en-US" sz="2000" b="1" dirty="0"/>
              <a:t>In user mode</a:t>
            </a:r>
            <a:r>
              <a:rPr lang="en-US" sz="2000" dirty="0"/>
              <a:t>: activate a stripped-down map with user space but only minimal portions of kernel space needed to enter kernel for traps, faults, and interrupts.  </a:t>
            </a:r>
          </a:p>
          <a:p>
            <a:r>
              <a:rPr lang="en-US" sz="2000" dirty="0"/>
              <a:t>It is called </a:t>
            </a:r>
            <a:r>
              <a:rPr lang="en-US" sz="2000" b="1" dirty="0"/>
              <a:t>Kernel Page Table Isolation </a:t>
            </a:r>
            <a:r>
              <a:rPr lang="en-US" sz="2000" dirty="0"/>
              <a:t>(KPTI), formerly “KAISER”.</a:t>
            </a:r>
          </a:p>
          <a:p>
            <a:r>
              <a:rPr lang="en-US" sz="2000" dirty="0"/>
              <a:t>Defends against Meltdown.</a:t>
            </a:r>
          </a:p>
          <a:p>
            <a:r>
              <a:rPr lang="en-US" sz="2000" dirty="0"/>
              <a:t>At what performance cost?</a:t>
            </a:r>
            <a:endParaRPr lang="en-US" sz="2000" dirty="0">
              <a:solidFill>
                <a:prstClr val="black"/>
              </a:solidFill>
              <a:latin typeface="Calibri" panose="020F0502020204030204"/>
            </a:endParaRPr>
          </a:p>
          <a:p>
            <a:endParaRPr lang="en-US" sz="2000" dirty="0"/>
          </a:p>
        </p:txBody>
      </p:sp>
      <p:pic>
        <p:nvPicPr>
          <p:cNvPr id="6" name="Picture 2">
            <a:extLst>
              <a:ext uri="{FF2B5EF4-FFF2-40B4-BE49-F238E27FC236}">
                <a16:creationId xmlns:a16="http://schemas.microsoft.com/office/drawing/2014/main" id="{862448F9-75A1-C241-99A1-FB729227B13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4482" t="14445" r="3742" b="2222"/>
          <a:stretch/>
        </p:blipFill>
        <p:spPr bwMode="auto">
          <a:xfrm>
            <a:off x="5772680" y="1524000"/>
            <a:ext cx="3295120" cy="44196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0C8A3CB7-2537-DF46-8136-DDE0141A2B52}"/>
              </a:ext>
            </a:extLst>
          </p:cNvPr>
          <p:cNvSpPr/>
          <p:nvPr/>
        </p:nvSpPr>
        <p:spPr>
          <a:xfrm>
            <a:off x="4572000" y="5973417"/>
            <a:ext cx="4343400" cy="584775"/>
          </a:xfrm>
          <a:prstGeom prst="rect">
            <a:avLst/>
          </a:prstGeom>
        </p:spPr>
        <p:txBody>
          <a:bodyPr wrap="square">
            <a:spAutoFit/>
          </a:bodyPr>
          <a:lstStyle/>
          <a:p>
            <a:r>
              <a:rPr lang="en-US" sz="1600" dirty="0">
                <a:solidFill>
                  <a:schemeClr val="bg1">
                    <a:lumMod val="50000"/>
                  </a:schemeClr>
                </a:solidFill>
                <a:latin typeface="Calibri" panose="020F0502020204030204"/>
              </a:rPr>
              <a:t>Graphic from </a:t>
            </a:r>
            <a:r>
              <a:rPr lang="en-US" sz="1600" dirty="0">
                <a:solidFill>
                  <a:schemeClr val="bg1">
                    <a:lumMod val="50000"/>
                  </a:schemeClr>
                </a:solidFill>
                <a:latin typeface="Calibri" panose="020F0502020204030204"/>
                <a:hlinkClick r:id="rId3">
                  <a:extLst>
                    <a:ext uri="{A12FA001-AC4F-418D-AE19-62706E023703}">
                      <ahyp:hlinkClr xmlns:ahyp="http://schemas.microsoft.com/office/drawing/2018/hyperlinkcolor" val="tx"/>
                    </a:ext>
                  </a:extLst>
                </a:hlinkClick>
              </a:rPr>
              <a:t>KAISER: hiding the kernel from user space</a:t>
            </a:r>
            <a:r>
              <a:rPr lang="en-US" sz="1600" dirty="0">
                <a:solidFill>
                  <a:schemeClr val="bg1">
                    <a:lumMod val="50000"/>
                  </a:schemeClr>
                </a:solidFill>
                <a:latin typeface="Calibri" panose="020F0502020204030204"/>
              </a:rPr>
              <a:t>. By </a:t>
            </a:r>
            <a:r>
              <a:rPr lang="en-US" sz="1600" b="1" dirty="0">
                <a:solidFill>
                  <a:schemeClr val="bg1">
                    <a:lumMod val="50000"/>
                  </a:schemeClr>
                </a:solidFill>
                <a:latin typeface="Calibri" panose="020F0502020204030204"/>
              </a:rPr>
              <a:t>Jonathan Corbet</a:t>
            </a:r>
            <a:r>
              <a:rPr lang="en-US" sz="1600" dirty="0">
                <a:solidFill>
                  <a:schemeClr val="bg1">
                    <a:lumMod val="50000"/>
                  </a:schemeClr>
                </a:solidFill>
                <a:latin typeface="Calibri" panose="020F0502020204030204"/>
              </a:rPr>
              <a:t> </a:t>
            </a:r>
            <a:r>
              <a:rPr lang="en-US" sz="1600" i="1" dirty="0" err="1">
                <a:solidFill>
                  <a:schemeClr val="bg1">
                    <a:lumMod val="50000"/>
                  </a:schemeClr>
                </a:solidFill>
                <a:latin typeface="Calibri" panose="020F0502020204030204"/>
              </a:rPr>
              <a:t>LWN.net</a:t>
            </a:r>
            <a:r>
              <a:rPr lang="en-US" sz="1600" i="1" dirty="0">
                <a:solidFill>
                  <a:schemeClr val="bg1">
                    <a:lumMod val="50000"/>
                  </a:schemeClr>
                </a:solidFill>
                <a:latin typeface="Calibri" panose="020F0502020204030204"/>
              </a:rPr>
              <a:t>, 2018.</a:t>
            </a:r>
            <a:r>
              <a:rPr lang="en-US" sz="1600" dirty="0">
                <a:solidFill>
                  <a:schemeClr val="bg1">
                    <a:lumMod val="50000"/>
                  </a:schemeClr>
                </a:solidFill>
                <a:latin typeface="Calibri" panose="020F0502020204030204"/>
              </a:rPr>
              <a:t> </a:t>
            </a:r>
            <a:endParaRPr lang="en-US" sz="1600" dirty="0">
              <a:solidFill>
                <a:schemeClr val="bg1">
                  <a:lumMod val="50000"/>
                </a:schemeClr>
              </a:solidFill>
            </a:endParaRPr>
          </a:p>
        </p:txBody>
      </p:sp>
    </p:spTree>
    <p:extLst>
      <p:ext uri="{BB962C8B-B14F-4D97-AF65-F5344CB8AC3E}">
        <p14:creationId xmlns:p14="http://schemas.microsoft.com/office/powerpoint/2010/main" val="9572914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21431-0053-0547-927F-C5558ADA6692}"/>
              </a:ext>
            </a:extLst>
          </p:cNvPr>
          <p:cNvSpPr>
            <a:spLocks noGrp="1"/>
          </p:cNvSpPr>
          <p:nvPr>
            <p:ph type="title"/>
          </p:nvPr>
        </p:nvSpPr>
        <p:spPr/>
        <p:txBody>
          <a:bodyPr/>
          <a:lstStyle/>
          <a:p>
            <a:r>
              <a:rPr lang="en-US" dirty="0"/>
              <a:t>Costs of KPTI</a:t>
            </a:r>
          </a:p>
        </p:txBody>
      </p:sp>
      <p:sp>
        <p:nvSpPr>
          <p:cNvPr id="3" name="Content Placeholder 2">
            <a:extLst>
              <a:ext uri="{FF2B5EF4-FFF2-40B4-BE49-F238E27FC236}">
                <a16:creationId xmlns:a16="http://schemas.microsoft.com/office/drawing/2014/main" id="{E0AE5460-F4AF-0C4C-9923-429109ABB596}"/>
              </a:ext>
            </a:extLst>
          </p:cNvPr>
          <p:cNvSpPr>
            <a:spLocks noGrp="1"/>
          </p:cNvSpPr>
          <p:nvPr>
            <p:ph idx="1"/>
          </p:nvPr>
        </p:nvSpPr>
        <p:spPr/>
        <p:txBody>
          <a:bodyPr/>
          <a:lstStyle/>
          <a:p>
            <a:r>
              <a:rPr lang="en-US" dirty="0"/>
              <a:t>“Just the new instructions (CR3 manipulation) add a few hundred cycles to a </a:t>
            </a:r>
            <a:r>
              <a:rPr lang="en-US" dirty="0" err="1"/>
              <a:t>syscall</a:t>
            </a:r>
            <a:r>
              <a:rPr lang="en-US" dirty="0"/>
              <a:t> or interrupt.”  (Or fault.)</a:t>
            </a:r>
          </a:p>
          <a:p>
            <a:r>
              <a:rPr lang="en-US" dirty="0"/>
              <a:t>What workloads are impacted?</a:t>
            </a:r>
          </a:p>
          <a:p>
            <a:pPr lvl="1"/>
            <a:r>
              <a:rPr lang="en-US" dirty="0"/>
              <a:t>Lots of I/O?  Lots of system calls?  Ouch.  (1%-35%+)</a:t>
            </a:r>
          </a:p>
          <a:p>
            <a:pPr lvl="1"/>
            <a:r>
              <a:rPr lang="en-US" dirty="0"/>
              <a:t>Just computing?  Not so much. </a:t>
            </a:r>
          </a:p>
          <a:p>
            <a:r>
              <a:rPr lang="en-US" dirty="0"/>
              <a:t>May also require TLB flushes for full defense. </a:t>
            </a:r>
          </a:p>
          <a:p>
            <a:pPr marL="0" indent="0">
              <a:buNone/>
            </a:pPr>
            <a:endParaRPr lang="en-US" dirty="0"/>
          </a:p>
        </p:txBody>
      </p:sp>
    </p:spTree>
    <p:extLst>
      <p:ext uri="{BB962C8B-B14F-4D97-AF65-F5344CB8AC3E}">
        <p14:creationId xmlns:p14="http://schemas.microsoft.com/office/powerpoint/2010/main" val="17738851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EAAC4-E7B3-A54D-9002-8EF9B4244E90}"/>
              </a:ext>
            </a:extLst>
          </p:cNvPr>
          <p:cNvSpPr>
            <a:spLocks noGrp="1"/>
          </p:cNvSpPr>
          <p:nvPr>
            <p:ph type="title"/>
          </p:nvPr>
        </p:nvSpPr>
        <p:spPr/>
        <p:txBody>
          <a:bodyPr/>
          <a:lstStyle/>
          <a:p>
            <a:r>
              <a:rPr lang="en-US" dirty="0"/>
              <a:t>Can the architecture help?</a:t>
            </a:r>
          </a:p>
        </p:txBody>
      </p:sp>
      <p:sp>
        <p:nvSpPr>
          <p:cNvPr id="3" name="Content Placeholder 2">
            <a:extLst>
              <a:ext uri="{FF2B5EF4-FFF2-40B4-BE49-F238E27FC236}">
                <a16:creationId xmlns:a16="http://schemas.microsoft.com/office/drawing/2014/main" id="{259AC464-DFF4-D844-BF96-4339941FBE3D}"/>
              </a:ext>
            </a:extLst>
          </p:cNvPr>
          <p:cNvSpPr>
            <a:spLocks noGrp="1"/>
          </p:cNvSpPr>
          <p:nvPr>
            <p:ph idx="1"/>
          </p:nvPr>
        </p:nvSpPr>
        <p:spPr/>
        <p:txBody>
          <a:bodyPr/>
          <a:lstStyle/>
          <a:p>
            <a:pPr marL="457200" indent="-457200">
              <a:buFont typeface="+mj-lt"/>
              <a:buAutoNum type="arabicPeriod"/>
            </a:pPr>
            <a:r>
              <a:rPr lang="en-US" dirty="0"/>
              <a:t>Ditch speculative execution????</a:t>
            </a:r>
          </a:p>
          <a:p>
            <a:pPr marL="457200" indent="-457200">
              <a:buFont typeface="+mj-lt"/>
              <a:buAutoNum type="arabicPeriod"/>
            </a:pPr>
            <a:r>
              <a:rPr lang="en-US" dirty="0"/>
              <a:t>Squash dangerous speculative code paths before they affect the cache.</a:t>
            </a:r>
          </a:p>
          <a:p>
            <a:pPr marL="857250" lvl="1" indent="-457200"/>
            <a:r>
              <a:rPr lang="en-US" sz="2000" dirty="0"/>
              <a:t>E.g., as in AMD’s micro-architecture</a:t>
            </a:r>
          </a:p>
          <a:p>
            <a:pPr marL="457200" indent="-457200">
              <a:buFont typeface="+mj-lt"/>
              <a:buAutoNum type="arabicPeriod"/>
            </a:pPr>
            <a:r>
              <a:rPr lang="en-US" dirty="0"/>
              <a:t>Detect access violation immediately, before TLB lookup.</a:t>
            </a:r>
          </a:p>
          <a:p>
            <a:pPr marL="857250" lvl="1" indent="-457200"/>
            <a:r>
              <a:rPr lang="en-US" sz="2000" dirty="0"/>
              <a:t>Maybe per-PTE user/kernel access bit is just a bad idea.</a:t>
            </a:r>
          </a:p>
          <a:p>
            <a:pPr marL="857250" lvl="1" indent="-457200"/>
            <a:r>
              <a:rPr lang="en-US" sz="2000" dirty="0"/>
              <a:t>Idea: distinguish kernel space by high-order address bit.  Optionally disallow all access from user mode.</a:t>
            </a:r>
          </a:p>
          <a:p>
            <a:pPr marL="457200" indent="-457200">
              <a:buFont typeface="+mj-lt"/>
              <a:buAutoNum type="arabicPeriod"/>
            </a:pPr>
            <a:r>
              <a:rPr lang="en-US" dirty="0"/>
              <a:t>Stick with KPTI, but reduce cost of map switches by avoiding TLB flush.</a:t>
            </a:r>
          </a:p>
          <a:p>
            <a:pPr marL="857250" lvl="1" indent="-457200"/>
            <a:r>
              <a:rPr lang="en-US" sz="2000" dirty="0"/>
              <a:t>Many CPUs—including recent Intel CPUs—tag the TLB with a space identifier (ASID or “PCID”): no TLB flush required.</a:t>
            </a:r>
            <a:endParaRPr lang="en-US" dirty="0"/>
          </a:p>
          <a:p>
            <a:pPr marL="0" indent="0">
              <a:buNone/>
            </a:pPr>
            <a:endParaRPr lang="en-US" dirty="0"/>
          </a:p>
        </p:txBody>
      </p:sp>
    </p:spTree>
    <p:extLst>
      <p:ext uri="{BB962C8B-B14F-4D97-AF65-F5344CB8AC3E}">
        <p14:creationId xmlns:p14="http://schemas.microsoft.com/office/powerpoint/2010/main" val="39446474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roon.com: Cartoons: House of Cards">
            <a:extLst>
              <a:ext uri="{FF2B5EF4-FFF2-40B4-BE49-F238E27FC236}">
                <a16:creationId xmlns:a16="http://schemas.microsoft.com/office/drawing/2014/main" id="{670BDACF-D22F-804B-A0E4-EA20FD24D3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68300"/>
            <a:ext cx="9144000" cy="61214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793AD0A-41B2-584F-A22C-E5A274C9B3BC}"/>
              </a:ext>
            </a:extLst>
          </p:cNvPr>
          <p:cNvSpPr/>
          <p:nvPr/>
        </p:nvSpPr>
        <p:spPr bwMode="auto">
          <a:xfrm>
            <a:off x="4343400" y="838200"/>
            <a:ext cx="152400" cy="13716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pPr>
            <a:endParaRPr kumimoji="0" lang="en-US" sz="1800" b="0" i="0" u="none" strike="noStrike" cap="none" normalizeH="0" baseline="0" dirty="0">
              <a:ln>
                <a:noFill/>
              </a:ln>
              <a:solidFill>
                <a:schemeClr val="bg1"/>
              </a:solidFill>
              <a:effectLst/>
              <a:latin typeface="Arial" charset="0"/>
              <a:cs typeface="Arial" charset="0"/>
            </a:endParaRPr>
          </a:p>
        </p:txBody>
      </p:sp>
      <p:sp>
        <p:nvSpPr>
          <p:cNvPr id="6" name="Rectangle 5">
            <a:extLst>
              <a:ext uri="{FF2B5EF4-FFF2-40B4-BE49-F238E27FC236}">
                <a16:creationId xmlns:a16="http://schemas.microsoft.com/office/drawing/2014/main" id="{BE290B2D-AC5E-474D-B711-B12ECFBD7122}"/>
              </a:ext>
            </a:extLst>
          </p:cNvPr>
          <p:cNvSpPr/>
          <p:nvPr/>
        </p:nvSpPr>
        <p:spPr bwMode="auto">
          <a:xfrm rot="20849213">
            <a:off x="3442742" y="2913418"/>
            <a:ext cx="48716" cy="83558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pPr>
            <a:endParaRPr kumimoji="0" lang="en-US" sz="1800" b="0" i="0" u="none" strike="noStrike" cap="none" normalizeH="0" baseline="0" dirty="0">
              <a:ln>
                <a:noFill/>
              </a:ln>
              <a:solidFill>
                <a:schemeClr val="bg1"/>
              </a:solidFill>
              <a:effectLst/>
              <a:latin typeface="Arial" charset="0"/>
              <a:cs typeface="Arial" charset="0"/>
            </a:endParaRPr>
          </a:p>
        </p:txBody>
      </p:sp>
      <p:sp>
        <p:nvSpPr>
          <p:cNvPr id="7" name="Rectangle 6">
            <a:extLst>
              <a:ext uri="{FF2B5EF4-FFF2-40B4-BE49-F238E27FC236}">
                <a16:creationId xmlns:a16="http://schemas.microsoft.com/office/drawing/2014/main" id="{846183E9-DCF7-F340-AFA3-7600D497FE82}"/>
              </a:ext>
            </a:extLst>
          </p:cNvPr>
          <p:cNvSpPr/>
          <p:nvPr/>
        </p:nvSpPr>
        <p:spPr bwMode="auto">
          <a:xfrm rot="20478647">
            <a:off x="3019093" y="4948353"/>
            <a:ext cx="48716" cy="83558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pPr>
            <a:endParaRPr kumimoji="0" lang="en-US" sz="1800" b="0" i="0" u="none" strike="noStrike" cap="none" normalizeH="0" baseline="0" dirty="0">
              <a:ln>
                <a:noFill/>
              </a:ln>
              <a:solidFill>
                <a:schemeClr val="bg1"/>
              </a:solidFill>
              <a:effectLst/>
              <a:latin typeface="Arial" charset="0"/>
              <a:cs typeface="Arial" charset="0"/>
            </a:endParaRPr>
          </a:p>
        </p:txBody>
      </p:sp>
      <p:sp>
        <p:nvSpPr>
          <p:cNvPr id="8" name="Rectangle 7">
            <a:extLst>
              <a:ext uri="{FF2B5EF4-FFF2-40B4-BE49-F238E27FC236}">
                <a16:creationId xmlns:a16="http://schemas.microsoft.com/office/drawing/2014/main" id="{5BAA1F21-DB7D-2344-A076-B103F3EFDE71}"/>
              </a:ext>
            </a:extLst>
          </p:cNvPr>
          <p:cNvSpPr/>
          <p:nvPr/>
        </p:nvSpPr>
        <p:spPr bwMode="auto">
          <a:xfrm rot="20805809">
            <a:off x="4428268" y="4786375"/>
            <a:ext cx="48716" cy="83558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pPr>
            <a:endParaRPr kumimoji="0" lang="en-US" sz="1800" b="0" i="0" u="none" strike="noStrike" cap="none" normalizeH="0" baseline="0" dirty="0">
              <a:ln>
                <a:noFill/>
              </a:ln>
              <a:solidFill>
                <a:schemeClr val="bg1"/>
              </a:solidFill>
              <a:effectLst/>
              <a:latin typeface="Arial" charset="0"/>
              <a:cs typeface="Arial" charset="0"/>
            </a:endParaRPr>
          </a:p>
        </p:txBody>
      </p:sp>
      <p:sp>
        <p:nvSpPr>
          <p:cNvPr id="9" name="Rectangle 8">
            <a:extLst>
              <a:ext uri="{FF2B5EF4-FFF2-40B4-BE49-F238E27FC236}">
                <a16:creationId xmlns:a16="http://schemas.microsoft.com/office/drawing/2014/main" id="{A2310A29-7A24-E048-81C7-FE7C414F7818}"/>
              </a:ext>
            </a:extLst>
          </p:cNvPr>
          <p:cNvSpPr/>
          <p:nvPr/>
        </p:nvSpPr>
        <p:spPr bwMode="auto">
          <a:xfrm rot="20468311">
            <a:off x="5010557" y="3293775"/>
            <a:ext cx="48716" cy="83558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pPr>
            <a:endParaRPr kumimoji="0" lang="en-US" sz="1800" b="0" i="0" u="none" strike="noStrike" cap="none" normalizeH="0" baseline="0" dirty="0">
              <a:ln>
                <a:noFill/>
              </a:ln>
              <a:solidFill>
                <a:schemeClr val="bg1"/>
              </a:solidFill>
              <a:effectLst/>
              <a:latin typeface="Arial" charset="0"/>
              <a:cs typeface="Arial" charset="0"/>
            </a:endParaRPr>
          </a:p>
        </p:txBody>
      </p:sp>
      <p:sp>
        <p:nvSpPr>
          <p:cNvPr id="11" name="Title 10">
            <a:extLst>
              <a:ext uri="{FF2B5EF4-FFF2-40B4-BE49-F238E27FC236}">
                <a16:creationId xmlns:a16="http://schemas.microsoft.com/office/drawing/2014/main" id="{4980814A-9278-B848-B94C-8FC537CA1947}"/>
              </a:ext>
            </a:extLst>
          </p:cNvPr>
          <p:cNvSpPr>
            <a:spLocks noGrp="1"/>
          </p:cNvSpPr>
          <p:nvPr>
            <p:ph type="title"/>
          </p:nvPr>
        </p:nvSpPr>
        <p:spPr>
          <a:xfrm>
            <a:off x="5486400" y="228600"/>
            <a:ext cx="3886200" cy="1554163"/>
          </a:xfrm>
        </p:spPr>
        <p:txBody>
          <a:bodyPr/>
          <a:lstStyle/>
          <a:p>
            <a:r>
              <a:rPr lang="en-US" dirty="0"/>
              <a:t>Attacking the foundations</a:t>
            </a:r>
          </a:p>
        </p:txBody>
      </p:sp>
    </p:spTree>
    <p:extLst>
      <p:ext uri="{BB962C8B-B14F-4D97-AF65-F5344CB8AC3E}">
        <p14:creationId xmlns:p14="http://schemas.microsoft.com/office/powerpoint/2010/main" val="23979412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Alex </a:t>
            </a:r>
            <a:r>
              <a:rPr lang="en-US" dirty="0" err="1"/>
              <a:t>Stamos</a:t>
            </a:r>
            <a:endParaRPr lang="en-US" dirty="0"/>
          </a:p>
        </p:txBody>
      </p:sp>
      <p:sp>
        <p:nvSpPr>
          <p:cNvPr id="4" name="Content Placeholder 3"/>
          <p:cNvSpPr>
            <a:spLocks noGrp="1"/>
          </p:cNvSpPr>
          <p:nvPr>
            <p:ph idx="1"/>
          </p:nvPr>
        </p:nvSpPr>
        <p:spPr>
          <a:xfrm>
            <a:off x="457200" y="1600200"/>
            <a:ext cx="4343399" cy="4111625"/>
          </a:xfrm>
        </p:spPr>
        <p:txBody>
          <a:bodyPr/>
          <a:lstStyle/>
          <a:p>
            <a:r>
              <a:rPr lang="en-US" dirty="0"/>
              <a:t>Former chief of security at Yahoo and Facebook.</a:t>
            </a:r>
          </a:p>
          <a:p>
            <a:r>
              <a:rPr lang="en-US" dirty="0"/>
              <a:t>Consulting @Zoom for security as it scales up.</a:t>
            </a:r>
          </a:p>
          <a:p>
            <a:r>
              <a:rPr lang="en-US" dirty="0"/>
              <a:t>Now at Stanford teaching software safety/security.</a:t>
            </a:r>
          </a:p>
          <a:p>
            <a:pPr marL="0" indent="0">
              <a:buNone/>
            </a:pPr>
            <a:endParaRPr lang="en-US" dirty="0"/>
          </a:p>
        </p:txBody>
      </p:sp>
      <p:pic>
        <p:nvPicPr>
          <p:cNvPr id="7" name="Picture 2" descr="lex Stamos – Medium"/>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034217" y="0"/>
            <a:ext cx="4109783" cy="4111625"/>
          </a:xfrm>
          <a:prstGeom prst="rect">
            <a:avLst/>
          </a:prstGeom>
          <a:noFill/>
          <a:ln>
            <a:no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pic>
      <p:sp>
        <p:nvSpPr>
          <p:cNvPr id="5" name="TextBox 4"/>
          <p:cNvSpPr txBox="1"/>
          <p:nvPr/>
        </p:nvSpPr>
        <p:spPr>
          <a:xfrm>
            <a:off x="381000" y="4648200"/>
            <a:ext cx="8608196" cy="1754326"/>
          </a:xfrm>
          <a:prstGeom prst="rect">
            <a:avLst/>
          </a:prstGeom>
          <a:noFill/>
        </p:spPr>
        <p:txBody>
          <a:bodyPr wrap="square" rtlCol="0">
            <a:spAutoFit/>
          </a:bodyPr>
          <a:lstStyle/>
          <a:p>
            <a:r>
              <a:rPr lang="en-US" sz="1800" dirty="0">
                <a:solidFill>
                  <a:schemeClr val="tx1"/>
                </a:solidFill>
              </a:rPr>
              <a:t>“Security is about breaking the layers of abstraction in a system.  Computers are so complex that the people that program them have to make basic assumptions about how they work.  And it turns out those basic assumptions are often false: they’re good enough to go build something that works, but not to build something that works securely.     So studying computers down to the lowest level can often be a really good skill.”</a:t>
            </a:r>
          </a:p>
        </p:txBody>
      </p:sp>
    </p:spTree>
    <p:extLst>
      <p:ext uri="{BB962C8B-B14F-4D97-AF65-F5344CB8AC3E}">
        <p14:creationId xmlns:p14="http://schemas.microsoft.com/office/powerpoint/2010/main" val="17456915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02F4AA-0779-6843-9651-4EF90936CECE}"/>
              </a:ext>
            </a:extLst>
          </p:cNvPr>
          <p:cNvSpPr>
            <a:spLocks noGrp="1"/>
          </p:cNvSpPr>
          <p:nvPr>
            <p:ph type="title"/>
          </p:nvPr>
        </p:nvSpPr>
        <p:spPr/>
        <p:txBody>
          <a:bodyPr/>
          <a:lstStyle/>
          <a:p>
            <a:r>
              <a:rPr lang="en-US" dirty="0"/>
              <a:t>A cache side-channel attack</a:t>
            </a:r>
          </a:p>
        </p:txBody>
      </p:sp>
      <p:pic>
        <p:nvPicPr>
          <p:cNvPr id="5" name="Picture 4">
            <a:extLst>
              <a:ext uri="{FF2B5EF4-FFF2-40B4-BE49-F238E27FC236}">
                <a16:creationId xmlns:a16="http://schemas.microsoft.com/office/drawing/2014/main" id="{8A689F7E-C082-BC46-9D2A-A4DC6F28E42A}"/>
              </a:ext>
            </a:extLst>
          </p:cNvPr>
          <p:cNvPicPr>
            <a:picLocks noChangeAspect="1"/>
          </p:cNvPicPr>
          <p:nvPr/>
        </p:nvPicPr>
        <p:blipFill>
          <a:blip r:embed="rId2"/>
          <a:stretch>
            <a:fillRect/>
          </a:stretch>
        </p:blipFill>
        <p:spPr>
          <a:xfrm>
            <a:off x="0" y="1286780"/>
            <a:ext cx="9144000" cy="4733020"/>
          </a:xfrm>
          <a:prstGeom prst="rect">
            <a:avLst/>
          </a:prstGeom>
        </p:spPr>
      </p:pic>
      <p:sp>
        <p:nvSpPr>
          <p:cNvPr id="6" name="Rectangle 5">
            <a:extLst>
              <a:ext uri="{FF2B5EF4-FFF2-40B4-BE49-F238E27FC236}">
                <a16:creationId xmlns:a16="http://schemas.microsoft.com/office/drawing/2014/main" id="{CCEFA57C-2E79-A14E-AA25-1B910BC71676}"/>
              </a:ext>
            </a:extLst>
          </p:cNvPr>
          <p:cNvSpPr/>
          <p:nvPr/>
        </p:nvSpPr>
        <p:spPr>
          <a:xfrm>
            <a:off x="304800" y="6412468"/>
            <a:ext cx="6494060" cy="369332"/>
          </a:xfrm>
          <a:prstGeom prst="rect">
            <a:avLst/>
          </a:prstGeom>
        </p:spPr>
        <p:txBody>
          <a:bodyPr wrap="square">
            <a:spAutoFit/>
          </a:bodyPr>
          <a:lstStyle/>
          <a:p>
            <a:r>
              <a:rPr lang="en-US" sz="1800" b="1" dirty="0">
                <a:solidFill>
                  <a:schemeClr val="tx1">
                    <a:lumMod val="75000"/>
                  </a:schemeClr>
                </a:solidFill>
                <a:latin typeface="MyriadPro"/>
              </a:rPr>
              <a:t>Proceedings of the 23rd USENIX Security Symposium, 2014</a:t>
            </a:r>
            <a:endParaRPr lang="en-US" sz="1800" dirty="0">
              <a:solidFill>
                <a:schemeClr val="tx1">
                  <a:lumMod val="75000"/>
                </a:schemeClr>
              </a:solidFill>
            </a:endParaRPr>
          </a:p>
        </p:txBody>
      </p:sp>
    </p:spTree>
    <p:extLst>
      <p:ext uri="{BB962C8B-B14F-4D97-AF65-F5344CB8AC3E}">
        <p14:creationId xmlns:p14="http://schemas.microsoft.com/office/powerpoint/2010/main" val="33165619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1CD8F-45A3-5D4E-97F8-35F9A46CAC18}"/>
              </a:ext>
            </a:extLst>
          </p:cNvPr>
          <p:cNvSpPr>
            <a:spLocks noGrp="1"/>
          </p:cNvSpPr>
          <p:nvPr>
            <p:ph type="title"/>
          </p:nvPr>
        </p:nvSpPr>
        <p:spPr/>
        <p:txBody>
          <a:bodyPr/>
          <a:lstStyle/>
          <a:p>
            <a:r>
              <a:rPr lang="en-US" dirty="0" err="1"/>
              <a:t>Flush+reload</a:t>
            </a:r>
            <a:r>
              <a:rPr lang="en-US" dirty="0"/>
              <a:t>: details</a:t>
            </a:r>
          </a:p>
        </p:txBody>
      </p:sp>
      <p:pic>
        <p:nvPicPr>
          <p:cNvPr id="3" name="Picture 2">
            <a:extLst>
              <a:ext uri="{FF2B5EF4-FFF2-40B4-BE49-F238E27FC236}">
                <a16:creationId xmlns:a16="http://schemas.microsoft.com/office/drawing/2014/main" id="{29E4359E-19ED-2E4D-8385-CE85E9F09CC8}"/>
              </a:ext>
            </a:extLst>
          </p:cNvPr>
          <p:cNvPicPr>
            <a:picLocks noChangeAspect="1"/>
          </p:cNvPicPr>
          <p:nvPr/>
        </p:nvPicPr>
        <p:blipFill>
          <a:blip r:embed="rId2"/>
          <a:stretch>
            <a:fillRect/>
          </a:stretch>
        </p:blipFill>
        <p:spPr>
          <a:xfrm>
            <a:off x="0" y="35257"/>
            <a:ext cx="9106525" cy="6858000"/>
          </a:xfrm>
          <a:prstGeom prst="rect">
            <a:avLst/>
          </a:prstGeom>
        </p:spPr>
      </p:pic>
    </p:spTree>
    <p:extLst>
      <p:ext uri="{BB962C8B-B14F-4D97-AF65-F5344CB8AC3E}">
        <p14:creationId xmlns:p14="http://schemas.microsoft.com/office/powerpoint/2010/main" val="1650493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9DC41-2394-FF4A-9189-18711378A930}"/>
              </a:ext>
            </a:extLst>
          </p:cNvPr>
          <p:cNvSpPr>
            <a:spLocks noGrp="1"/>
          </p:cNvSpPr>
          <p:nvPr>
            <p:ph type="title"/>
          </p:nvPr>
        </p:nvSpPr>
        <p:spPr/>
        <p:txBody>
          <a:bodyPr/>
          <a:lstStyle/>
          <a:p>
            <a:r>
              <a:rPr lang="en-US" dirty="0"/>
              <a:t>Meltdown</a:t>
            </a:r>
          </a:p>
        </p:txBody>
      </p:sp>
      <p:pic>
        <p:nvPicPr>
          <p:cNvPr id="3" name="Picture 2">
            <a:extLst>
              <a:ext uri="{FF2B5EF4-FFF2-40B4-BE49-F238E27FC236}">
                <a16:creationId xmlns:a16="http://schemas.microsoft.com/office/drawing/2014/main" id="{B912A174-6BBF-3742-8471-E8B48134AE1A}"/>
              </a:ext>
            </a:extLst>
          </p:cNvPr>
          <p:cNvPicPr>
            <a:picLocks noChangeAspect="1"/>
          </p:cNvPicPr>
          <p:nvPr/>
        </p:nvPicPr>
        <p:blipFill>
          <a:blip r:embed="rId2"/>
          <a:stretch>
            <a:fillRect/>
          </a:stretch>
        </p:blipFill>
        <p:spPr>
          <a:xfrm>
            <a:off x="0" y="437356"/>
            <a:ext cx="9144000" cy="5915504"/>
          </a:xfrm>
          <a:prstGeom prst="rect">
            <a:avLst/>
          </a:prstGeom>
        </p:spPr>
      </p:pic>
      <p:sp>
        <p:nvSpPr>
          <p:cNvPr id="4" name="Rectangle 83">
            <a:extLst>
              <a:ext uri="{FF2B5EF4-FFF2-40B4-BE49-F238E27FC236}">
                <a16:creationId xmlns:a16="http://schemas.microsoft.com/office/drawing/2014/main" id="{8E0ACCB3-0B0E-D04F-87FA-A929503D0E16}"/>
              </a:ext>
            </a:extLst>
          </p:cNvPr>
          <p:cNvSpPr>
            <a:spLocks noChangeArrowheads="1"/>
          </p:cNvSpPr>
          <p:nvPr/>
        </p:nvSpPr>
        <p:spPr bwMode="auto">
          <a:xfrm>
            <a:off x="228600" y="6365768"/>
            <a:ext cx="2808231" cy="4001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square"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2000" dirty="0" err="1">
                <a:solidFill>
                  <a:srgbClr val="003367"/>
                </a:solidFill>
              </a:rPr>
              <a:t>arXiv</a:t>
            </a:r>
            <a:r>
              <a:rPr lang="en-US" sz="2000" dirty="0">
                <a:solidFill>
                  <a:srgbClr val="003367"/>
                </a:solidFill>
              </a:rPr>
              <a:t> 2018</a:t>
            </a:r>
            <a:endParaRPr kumimoji="0" lang="en-US" sz="2000" i="0" u="none" strike="noStrike" kern="1200" cap="none" spc="0" normalizeH="0" baseline="0" noProof="0" dirty="0">
              <a:ln>
                <a:noFill/>
              </a:ln>
              <a:solidFill>
                <a:srgbClr val="003367"/>
              </a:solidFill>
              <a:effectLst/>
              <a:uLnTx/>
              <a:uFillTx/>
              <a:latin typeface="Arial" charset="0"/>
              <a:ea typeface="ＭＳ Ｐゴシック" charset="0"/>
            </a:endParaRPr>
          </a:p>
        </p:txBody>
      </p:sp>
    </p:spTree>
    <p:extLst>
      <p:ext uri="{BB962C8B-B14F-4D97-AF65-F5344CB8AC3E}">
        <p14:creationId xmlns:p14="http://schemas.microsoft.com/office/powerpoint/2010/main" val="2723422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p:cNvSpPr>
            <a:spLocks noGrp="1"/>
          </p:cNvSpPr>
          <p:nvPr>
            <p:ph type="title"/>
          </p:nvPr>
        </p:nvSpPr>
        <p:spPr/>
        <p:txBody>
          <a:bodyPr/>
          <a:lstStyle/>
          <a:p>
            <a:r>
              <a:rPr lang="en-US" dirty="0"/>
              <a:t>Entering the kernel</a:t>
            </a:r>
          </a:p>
        </p:txBody>
      </p:sp>
      <p:sp>
        <p:nvSpPr>
          <p:cNvPr id="21" name="Content Placeholder 20"/>
          <p:cNvSpPr>
            <a:spLocks noGrp="1"/>
          </p:cNvSpPr>
          <p:nvPr>
            <p:ph idx="1"/>
          </p:nvPr>
        </p:nvSpPr>
        <p:spPr>
          <a:xfrm>
            <a:off x="381000" y="1524000"/>
            <a:ext cx="6019800" cy="4800600"/>
          </a:xfrm>
        </p:spPr>
        <p:txBody>
          <a:bodyPr/>
          <a:lstStyle/>
          <a:p>
            <a:r>
              <a:rPr lang="en-US" sz="2000" dirty="0"/>
              <a:t>Suppose a CPU core is running user code in </a:t>
            </a:r>
            <a:r>
              <a:rPr lang="en-US" sz="2000" b="1" dirty="0"/>
              <a:t>user mode</a:t>
            </a:r>
            <a:r>
              <a:rPr lang="en-US" sz="2000" dirty="0"/>
              <a:t>:</a:t>
            </a:r>
          </a:p>
          <a:p>
            <a:pPr lvl="1"/>
            <a:r>
              <a:rPr lang="en-US" sz="1800" b="0" dirty="0"/>
              <a:t>The user program controls the core.</a:t>
            </a:r>
          </a:p>
          <a:p>
            <a:pPr lvl="1"/>
            <a:r>
              <a:rPr lang="en-US" sz="1800" b="0" dirty="0"/>
              <a:t>The core goes where the program code takes it…</a:t>
            </a:r>
          </a:p>
          <a:p>
            <a:pPr lvl="1"/>
            <a:r>
              <a:rPr lang="en-US" sz="1800" b="0" dirty="0"/>
              <a:t>…as determined by its register state (</a:t>
            </a:r>
            <a:r>
              <a:rPr lang="en-US" sz="1800" dirty="0"/>
              <a:t>context</a:t>
            </a:r>
            <a:r>
              <a:rPr lang="en-US" sz="1800" b="0" dirty="0"/>
              <a:t>) and the values encountered in memory.</a:t>
            </a:r>
          </a:p>
          <a:p>
            <a:r>
              <a:rPr lang="en-US" sz="2000" dirty="0"/>
              <a:t>How does the OS get control back?  </a:t>
            </a:r>
          </a:p>
          <a:p>
            <a:pPr lvl="1"/>
            <a:r>
              <a:rPr lang="en-US" sz="1800" dirty="0"/>
              <a:t>CPU exceptions: trap, fault; interrupt</a:t>
            </a:r>
          </a:p>
          <a:p>
            <a:r>
              <a:rPr lang="en-US" sz="2000" b="0" dirty="0"/>
              <a:t>On these events the CPU </a:t>
            </a:r>
            <a:r>
              <a:rPr lang="en-US" sz="2000" dirty="0"/>
              <a:t>transitions to </a:t>
            </a:r>
            <a:r>
              <a:rPr lang="en-US" sz="2000" b="1" dirty="0"/>
              <a:t>kernel mode</a:t>
            </a:r>
            <a:r>
              <a:rPr lang="en-US" sz="2000" b="0" dirty="0"/>
              <a:t> and resets the PC and SP registers.</a:t>
            </a:r>
          </a:p>
          <a:p>
            <a:pPr lvl="1"/>
            <a:r>
              <a:rPr lang="en-US" sz="1800" b="0" dirty="0"/>
              <a:t>Set the PC to execute a </a:t>
            </a:r>
            <a:r>
              <a:rPr lang="en-US" sz="1800" dirty="0"/>
              <a:t>pre-designated kernel handler routine </a:t>
            </a:r>
            <a:r>
              <a:rPr lang="en-US" sz="1800" b="0" dirty="0"/>
              <a:t>for that exception type.</a:t>
            </a:r>
          </a:p>
          <a:p>
            <a:pPr lvl="1"/>
            <a:r>
              <a:rPr lang="en-US" sz="1800" b="0" dirty="0"/>
              <a:t>Set the SP to a pre-designated </a:t>
            </a:r>
            <a:r>
              <a:rPr lang="en-US" sz="1800" dirty="0"/>
              <a:t>kernel stack</a:t>
            </a:r>
            <a:r>
              <a:rPr lang="en-US" sz="1800" b="0" dirty="0"/>
              <a:t>.</a:t>
            </a:r>
            <a:endParaRPr lang="en-US" sz="2200" b="0" dirty="0"/>
          </a:p>
          <a:p>
            <a:pPr marL="0" indent="0">
              <a:buNone/>
            </a:pPr>
            <a:endParaRPr lang="en-US" sz="2200" b="0" dirty="0"/>
          </a:p>
        </p:txBody>
      </p:sp>
      <p:sp>
        <p:nvSpPr>
          <p:cNvPr id="4" name="AutoShape 10"/>
          <p:cNvSpPr>
            <a:spLocks noChangeArrowheads="1"/>
          </p:cNvSpPr>
          <p:nvPr/>
        </p:nvSpPr>
        <p:spPr bwMode="auto">
          <a:xfrm>
            <a:off x="6814535" y="4495801"/>
            <a:ext cx="1447800" cy="21336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6" name="AutoShape 21"/>
          <p:cNvSpPr>
            <a:spLocks noChangeArrowheads="1"/>
          </p:cNvSpPr>
          <p:nvPr/>
        </p:nvSpPr>
        <p:spPr bwMode="auto">
          <a:xfrm>
            <a:off x="6811996" y="914400"/>
            <a:ext cx="1452879" cy="558728"/>
          </a:xfrm>
          <a:prstGeom prst="flowChartProcess">
            <a:avLst/>
          </a:prstGeom>
          <a:solidFill>
            <a:srgbClr val="3366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4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7" name="AutoShape 22"/>
          <p:cNvSpPr>
            <a:spLocks noChangeArrowheads="1"/>
          </p:cNvSpPr>
          <p:nvPr/>
        </p:nvSpPr>
        <p:spPr bwMode="auto">
          <a:xfrm>
            <a:off x="6811996" y="1473128"/>
            <a:ext cx="1452879" cy="335236"/>
          </a:xfrm>
          <a:prstGeom prst="flowChartProcess">
            <a:avLst/>
          </a:prstGeom>
          <a:solidFill>
            <a:srgbClr val="008080"/>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4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8" name="AutoShape 23"/>
          <p:cNvSpPr>
            <a:spLocks noChangeArrowheads="1"/>
          </p:cNvSpPr>
          <p:nvPr/>
        </p:nvSpPr>
        <p:spPr bwMode="auto">
          <a:xfrm>
            <a:off x="6811996" y="1808363"/>
            <a:ext cx="1452879" cy="558728"/>
          </a:xfrm>
          <a:prstGeom prst="flowChartProcess">
            <a:avLst/>
          </a:prstGeom>
          <a:solidFill>
            <a:srgbClr val="666699"/>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9" name="AutoShape 24"/>
          <p:cNvSpPr>
            <a:spLocks noChangeArrowheads="1"/>
          </p:cNvSpPr>
          <p:nvPr/>
        </p:nvSpPr>
        <p:spPr bwMode="auto">
          <a:xfrm>
            <a:off x="6811996" y="2367089"/>
            <a:ext cx="1452879" cy="111746"/>
          </a:xfrm>
          <a:prstGeom prst="flowChartProcess">
            <a:avLst/>
          </a:prstGeom>
          <a:solidFill>
            <a:srgbClr val="FFFFFF"/>
          </a:solidFill>
          <a:ln w="12700">
            <a:solidFill>
              <a:schemeClr val="tx1"/>
            </a:solidFill>
            <a:miter lim="800000"/>
            <a:headEnd type="none" w="sm" len="sm"/>
            <a:tailEnd type="none" w="sm" len="sm"/>
          </a:ln>
        </p:spPr>
        <p:txBody>
          <a:bodyPr wrap="none" anchor="ct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0" name="AutoShape 25"/>
          <p:cNvSpPr>
            <a:spLocks noChangeArrowheads="1"/>
          </p:cNvSpPr>
          <p:nvPr/>
        </p:nvSpPr>
        <p:spPr bwMode="auto">
          <a:xfrm>
            <a:off x="6811996" y="2478835"/>
            <a:ext cx="1452879" cy="558728"/>
          </a:xfrm>
          <a:prstGeom prst="flowChartProcess">
            <a:avLst/>
          </a:prstGeom>
          <a:solidFill>
            <a:srgbClr val="969696"/>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6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1" name="AutoShape 26"/>
          <p:cNvSpPr>
            <a:spLocks noChangeArrowheads="1"/>
          </p:cNvSpPr>
          <p:nvPr/>
        </p:nvSpPr>
        <p:spPr bwMode="auto">
          <a:xfrm>
            <a:off x="6811996" y="3037563"/>
            <a:ext cx="1452879" cy="335236"/>
          </a:xfrm>
          <a:prstGeom prst="flowChartProcess">
            <a:avLst/>
          </a:prstGeom>
          <a:solidFill>
            <a:srgbClr val="800080"/>
          </a:solidFill>
          <a:ln w="12700">
            <a:solidFill>
              <a:schemeClr val="tx1"/>
            </a:solidFill>
            <a:miter lim="800000"/>
            <a:headEnd type="none" w="sm" len="sm"/>
            <a:tailEnd type="none" w="sm" len="sm"/>
          </a:ln>
        </p:spPr>
        <p:txBody>
          <a:bodyPr wrap="none" anchor="ctr" anchorCtr="1"/>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grpSp>
        <p:nvGrpSpPr>
          <p:cNvPr id="13" name="Group 49"/>
          <p:cNvGrpSpPr>
            <a:grpSpLocks/>
          </p:cNvGrpSpPr>
          <p:nvPr/>
        </p:nvGrpSpPr>
        <p:grpSpPr bwMode="auto">
          <a:xfrm>
            <a:off x="7241573" y="1950371"/>
            <a:ext cx="593725" cy="593648"/>
            <a:chOff x="4201" y="2912"/>
            <a:chExt cx="255" cy="255"/>
          </a:xfrm>
        </p:grpSpPr>
        <p:sp>
          <p:nvSpPr>
            <p:cNvPr id="14" name="Oval 50"/>
            <p:cNvSpPr>
              <a:spLocks noChangeArrowheads="1"/>
            </p:cNvSpPr>
            <p:nvPr/>
          </p:nvSpPr>
          <p:spPr bwMode="auto">
            <a:xfrm>
              <a:off x="4201" y="2912"/>
              <a:ext cx="255" cy="255"/>
            </a:xfrm>
            <a:prstGeom prst="ellipse">
              <a:avLst/>
            </a:prstGeom>
            <a:solidFill>
              <a:srgbClr val="800080"/>
            </a:solidFill>
            <a:ln w="12700">
              <a:solidFill>
                <a:schemeClr val="tx1"/>
              </a:solidFill>
              <a:round/>
              <a:headEnd type="none" w="sm" len="sm"/>
              <a:tailEnd type="none" w="sm" len="sm"/>
            </a:ln>
          </p:spPr>
          <p:txBody>
            <a:bodyPr wrap="none" anchor="ct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5" name="AutoShape 51"/>
            <p:cNvSpPr>
              <a:spLocks noChangeArrowheads="1"/>
            </p:cNvSpPr>
            <p:nvPr/>
          </p:nvSpPr>
          <p:spPr bwMode="auto">
            <a:xfrm flipH="1">
              <a:off x="4290" y="2968"/>
              <a:ext cx="87" cy="149"/>
            </a:xfrm>
            <a:prstGeom prst="lightningBolt">
              <a:avLst/>
            </a:prstGeom>
            <a:solidFill>
              <a:srgbClr val="FFFFFF"/>
            </a:solidFill>
            <a:ln>
              <a:noFill/>
            </a:ln>
            <a:extLs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none" anchor="ct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6" name="AutoShape 52"/>
            <p:cNvSpPr>
              <a:spLocks noChangeArrowheads="1"/>
            </p:cNvSpPr>
            <p:nvPr/>
          </p:nvSpPr>
          <p:spPr bwMode="auto">
            <a:xfrm rot="-8460389">
              <a:off x="4212" y="2946"/>
              <a:ext cx="31" cy="33"/>
            </a:xfrm>
            <a:prstGeom prst="triangle">
              <a:avLst>
                <a:gd name="adj" fmla="val 50000"/>
              </a:avLst>
            </a:prstGeom>
            <a:solidFill>
              <a:schemeClr val="tx1"/>
            </a:solidFill>
            <a:ln w="12700">
              <a:solidFill>
                <a:schemeClr val="tx1"/>
              </a:solidFill>
              <a:miter lim="800000"/>
              <a:headEnd type="none" w="sm" len="sm"/>
              <a:tailEnd type="none" w="sm" len="sm"/>
            </a:ln>
          </p:spPr>
          <p:txBody>
            <a:bodyPr wrap="none" anchor="ct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grpSp>
      <p:sp>
        <p:nvSpPr>
          <p:cNvPr id="22" name="AutoShape 21"/>
          <p:cNvSpPr>
            <a:spLocks noChangeArrowheads="1"/>
          </p:cNvSpPr>
          <p:nvPr/>
        </p:nvSpPr>
        <p:spPr bwMode="auto">
          <a:xfrm>
            <a:off x="6811996" y="5105400"/>
            <a:ext cx="1452879" cy="558728"/>
          </a:xfrm>
          <a:prstGeom prst="flowChartProcess">
            <a:avLst/>
          </a:prstGeom>
          <a:solidFill>
            <a:srgbClr val="3366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4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23" name="Oval 59"/>
          <p:cNvSpPr>
            <a:spLocks noChangeArrowheads="1"/>
          </p:cNvSpPr>
          <p:nvPr/>
        </p:nvSpPr>
        <p:spPr bwMode="auto">
          <a:xfrm flipH="1">
            <a:off x="7632131" y="6127750"/>
            <a:ext cx="111125" cy="117475"/>
          </a:xfrm>
          <a:prstGeom prst="ellipse">
            <a:avLst/>
          </a:prstGeom>
          <a:solidFill>
            <a:srgbClr val="333333"/>
          </a:solidFill>
          <a:ln>
            <a:noFill/>
          </a:ln>
          <a:extLst>
            <a:ext uri="{91240B29-F687-4f45-9708-019B960494DF}">
              <a14:hiddenLine xmlns="" xmlns:a14="http://schemas.microsoft.com/office/drawing/2010/main" w="19050">
                <a:solidFill>
                  <a:srgbClr val="000000"/>
                </a:solidFill>
                <a:round/>
                <a:headEnd type="none" w="sm" len="sm"/>
                <a:tailEnd type="none" w="sm" len="sm"/>
              </a14:hiddenLine>
            </a:ext>
          </a:extLst>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Arial" charset="0"/>
            </a:endParaRPr>
          </a:p>
        </p:txBody>
      </p:sp>
      <p:sp>
        <p:nvSpPr>
          <p:cNvPr id="24" name="Oval 60"/>
          <p:cNvSpPr>
            <a:spLocks noChangeArrowheads="1"/>
          </p:cNvSpPr>
          <p:nvPr/>
        </p:nvSpPr>
        <p:spPr bwMode="auto">
          <a:xfrm flipH="1">
            <a:off x="7801993" y="6207125"/>
            <a:ext cx="111125" cy="117475"/>
          </a:xfrm>
          <a:prstGeom prst="ellipse">
            <a:avLst/>
          </a:prstGeom>
          <a:solidFill>
            <a:srgbClr val="333333"/>
          </a:solidFill>
          <a:ln>
            <a:noFill/>
          </a:ln>
          <a:extLst>
            <a:ext uri="{91240B29-F687-4f45-9708-019B960494DF}">
              <a14:hiddenLine xmlns="" xmlns:a14="http://schemas.microsoft.com/office/drawing/2010/main" w="19050">
                <a:solidFill>
                  <a:srgbClr val="000000"/>
                </a:solidFill>
                <a:round/>
                <a:headEnd type="none" w="sm" len="sm"/>
                <a:tailEnd type="none" w="sm" len="sm"/>
              </a14:hiddenLine>
            </a:ext>
          </a:extLst>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Arial" charset="0"/>
            </a:endParaRPr>
          </a:p>
        </p:txBody>
      </p:sp>
      <p:sp>
        <p:nvSpPr>
          <p:cNvPr id="25" name="Oval 61"/>
          <p:cNvSpPr>
            <a:spLocks noChangeArrowheads="1"/>
          </p:cNvSpPr>
          <p:nvPr/>
        </p:nvSpPr>
        <p:spPr bwMode="auto">
          <a:xfrm flipH="1">
            <a:off x="7989318" y="6138863"/>
            <a:ext cx="112713" cy="117475"/>
          </a:xfrm>
          <a:prstGeom prst="ellipse">
            <a:avLst/>
          </a:prstGeom>
          <a:solidFill>
            <a:srgbClr val="333333"/>
          </a:solidFill>
          <a:ln>
            <a:noFill/>
          </a:ln>
          <a:extLst>
            <a:ext uri="{91240B29-F687-4f45-9708-019B960494DF}">
              <a14:hiddenLine xmlns="" xmlns:a14="http://schemas.microsoft.com/office/drawing/2010/main" w="19050">
                <a:solidFill>
                  <a:srgbClr val="000000"/>
                </a:solidFill>
                <a:round/>
                <a:headEnd type="none" w="sm" len="sm"/>
                <a:tailEnd type="none" w="sm" len="sm"/>
              </a14:hiddenLine>
            </a:ext>
          </a:extLst>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Arial" charset="0"/>
            </a:endParaRPr>
          </a:p>
        </p:txBody>
      </p:sp>
      <p:cxnSp>
        <p:nvCxnSpPr>
          <p:cNvPr id="26" name="AutoShape 62"/>
          <p:cNvCxnSpPr>
            <a:cxnSpLocks noChangeShapeType="1"/>
            <a:stCxn id="29" idx="4"/>
            <a:endCxn id="23" idx="0"/>
          </p:cNvCxnSpPr>
          <p:nvPr/>
        </p:nvCxnSpPr>
        <p:spPr bwMode="auto">
          <a:xfrm flipH="1">
            <a:off x="7687693" y="6053138"/>
            <a:ext cx="169863" cy="74612"/>
          </a:xfrm>
          <a:prstGeom prst="straightConnector1">
            <a:avLst/>
          </a:prstGeom>
          <a:noFill/>
          <a:ln w="31750" cap="rnd">
            <a:solidFill>
              <a:srgbClr val="000000"/>
            </a:solidFill>
            <a:prstDash val="sysDot"/>
            <a:round/>
            <a:headEnd type="none" w="sm" len="sm"/>
            <a:tailEnd type="none" w="sm" len="sm"/>
          </a:ln>
          <a:extLst>
            <a:ext uri="{909E8E84-426E-40dd-AFC4-6F175D3DCCD1}">
              <a14:hiddenFill xmlns="" xmlns:a14="http://schemas.microsoft.com/office/drawing/2010/main">
                <a:noFill/>
              </a14:hiddenFill>
            </a:ext>
          </a:extLst>
        </p:spPr>
      </p:cxnSp>
      <p:cxnSp>
        <p:nvCxnSpPr>
          <p:cNvPr id="27" name="AutoShape 63"/>
          <p:cNvCxnSpPr>
            <a:cxnSpLocks noChangeShapeType="1"/>
            <a:stCxn id="29" idx="4"/>
            <a:endCxn id="24" idx="0"/>
          </p:cNvCxnSpPr>
          <p:nvPr/>
        </p:nvCxnSpPr>
        <p:spPr bwMode="auto">
          <a:xfrm>
            <a:off x="7857556" y="6053138"/>
            <a:ext cx="0" cy="153987"/>
          </a:xfrm>
          <a:prstGeom prst="straightConnector1">
            <a:avLst/>
          </a:prstGeom>
          <a:noFill/>
          <a:ln w="31750" cap="rnd">
            <a:solidFill>
              <a:srgbClr val="000000"/>
            </a:solidFill>
            <a:prstDash val="sysDot"/>
            <a:round/>
            <a:headEnd type="none" w="sm" len="sm"/>
            <a:tailEnd type="none" w="sm" len="sm"/>
          </a:ln>
          <a:extLst>
            <a:ext uri="{909E8E84-426E-40dd-AFC4-6F175D3DCCD1}">
              <a14:hiddenFill xmlns="" xmlns:a14="http://schemas.microsoft.com/office/drawing/2010/main">
                <a:noFill/>
              </a14:hiddenFill>
            </a:ext>
          </a:extLst>
        </p:spPr>
      </p:cxnSp>
      <p:cxnSp>
        <p:nvCxnSpPr>
          <p:cNvPr id="28" name="AutoShape 64"/>
          <p:cNvCxnSpPr>
            <a:cxnSpLocks noChangeShapeType="1"/>
            <a:stCxn id="29" idx="4"/>
            <a:endCxn id="25" idx="7"/>
          </p:cNvCxnSpPr>
          <p:nvPr/>
        </p:nvCxnSpPr>
        <p:spPr bwMode="auto">
          <a:xfrm>
            <a:off x="7857556" y="6053138"/>
            <a:ext cx="149225" cy="101600"/>
          </a:xfrm>
          <a:prstGeom prst="straightConnector1">
            <a:avLst/>
          </a:prstGeom>
          <a:noFill/>
          <a:ln w="31750" cap="rnd">
            <a:solidFill>
              <a:srgbClr val="000000"/>
            </a:solidFill>
            <a:prstDash val="sysDot"/>
            <a:round/>
            <a:headEnd type="none" w="sm" len="sm"/>
            <a:tailEnd type="none" w="sm" len="sm"/>
          </a:ln>
          <a:extLst>
            <a:ext uri="{909E8E84-426E-40dd-AFC4-6F175D3DCCD1}">
              <a14:hiddenFill xmlns="" xmlns:a14="http://schemas.microsoft.com/office/drawing/2010/main">
                <a:noFill/>
              </a14:hiddenFill>
            </a:ext>
          </a:extLst>
        </p:spPr>
      </p:cxnSp>
      <p:sp>
        <p:nvSpPr>
          <p:cNvPr id="29" name="Oval 65"/>
          <p:cNvSpPr>
            <a:spLocks noChangeArrowheads="1"/>
          </p:cNvSpPr>
          <p:nvPr/>
        </p:nvSpPr>
        <p:spPr bwMode="auto">
          <a:xfrm flipH="1">
            <a:off x="7800406" y="5942013"/>
            <a:ext cx="112712" cy="112712"/>
          </a:xfrm>
          <a:prstGeom prst="ellipse">
            <a:avLst/>
          </a:prstGeom>
          <a:solidFill>
            <a:srgbClr val="333333"/>
          </a:solidFill>
          <a:ln>
            <a:noFill/>
          </a:ln>
          <a:extLst>
            <a:ext uri="{91240B29-F687-4f45-9708-019B960494DF}">
              <a14:hiddenLine xmlns="" xmlns:a14="http://schemas.microsoft.com/office/drawing/2010/main" w="19050">
                <a:solidFill>
                  <a:srgbClr val="000000"/>
                </a:solidFill>
                <a:round/>
                <a:headEnd type="none" w="sm" len="sm"/>
                <a:tailEnd type="none" w="sm" len="sm"/>
              </a14:hiddenLine>
            </a:ext>
          </a:extLst>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Arial" charset="0"/>
            </a:endParaRPr>
          </a:p>
        </p:txBody>
      </p:sp>
      <p:pic>
        <p:nvPicPr>
          <p:cNvPr id="31" name="Picture 30"/>
          <p:cNvPicPr>
            <a:picLocks noChangeAspect="1"/>
          </p:cNvPicPr>
          <p:nvPr/>
        </p:nvPicPr>
        <p:blipFill>
          <a:blip r:embed="rId3"/>
          <a:stretch>
            <a:fillRect/>
          </a:stretch>
        </p:blipFill>
        <p:spPr>
          <a:xfrm>
            <a:off x="7543800" y="3657600"/>
            <a:ext cx="457200" cy="457200"/>
          </a:xfrm>
          <a:prstGeom prst="rect">
            <a:avLst/>
          </a:prstGeom>
        </p:spPr>
      </p:pic>
      <p:sp>
        <p:nvSpPr>
          <p:cNvPr id="33" name="TextBox 3"/>
          <p:cNvSpPr txBox="1">
            <a:spLocks noChangeArrowheads="1"/>
          </p:cNvSpPr>
          <p:nvPr/>
        </p:nvSpPr>
        <p:spPr bwMode="auto">
          <a:xfrm>
            <a:off x="6881099" y="5068669"/>
            <a:ext cx="1314673"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kernel</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code</a:t>
            </a:r>
            <a:endParaRPr kumimoji="0" lang="en-US" sz="2800" b="0" i="0" u="none" strike="noStrike" kern="1200" cap="none" spc="0" normalizeH="0" baseline="0" noProof="0" dirty="0">
              <a:ln>
                <a:noFill/>
              </a:ln>
              <a:solidFill>
                <a:srgbClr val="FFFFFF"/>
              </a:solidFill>
              <a:effectLst/>
              <a:uLnTx/>
              <a:uFillTx/>
              <a:latin typeface="Arial" charset="0"/>
              <a:ea typeface="ＭＳ Ｐゴシック" charset="0"/>
            </a:endParaRPr>
          </a:p>
        </p:txBody>
      </p:sp>
      <p:sp>
        <p:nvSpPr>
          <p:cNvPr id="34" name="TextBox 3"/>
          <p:cNvSpPr txBox="1">
            <a:spLocks noChangeArrowheads="1"/>
          </p:cNvSpPr>
          <p:nvPr/>
        </p:nvSpPr>
        <p:spPr bwMode="auto">
          <a:xfrm>
            <a:off x="6558758" y="5754469"/>
            <a:ext cx="1314673"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kernel</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data</a:t>
            </a:r>
            <a:endParaRPr kumimoji="0" lang="en-US" sz="2800" b="0" i="0" u="none" strike="noStrike" kern="1200" cap="none" spc="0" normalizeH="0" baseline="0" noProof="0" dirty="0">
              <a:ln>
                <a:noFill/>
              </a:ln>
              <a:solidFill>
                <a:srgbClr val="FFFFFF"/>
              </a:solidFill>
              <a:effectLst/>
              <a:uLnTx/>
              <a:uFillTx/>
              <a:latin typeface="Arial" charset="0"/>
              <a:ea typeface="ＭＳ Ｐゴシック" charset="0"/>
            </a:endParaRPr>
          </a:p>
        </p:txBody>
      </p:sp>
      <p:sp>
        <p:nvSpPr>
          <p:cNvPr id="35" name="Right Bracket 80"/>
          <p:cNvSpPr>
            <a:spLocks/>
          </p:cNvSpPr>
          <p:nvPr/>
        </p:nvSpPr>
        <p:spPr bwMode="auto">
          <a:xfrm>
            <a:off x="8330631" y="4495800"/>
            <a:ext cx="152400" cy="2133600"/>
          </a:xfrm>
          <a:prstGeom prst="rightBracket">
            <a:avLst>
              <a:gd name="adj" fmla="val 8361"/>
            </a:avLst>
          </a:prstGeom>
          <a:noFill/>
          <a:ln w="38100">
            <a:solidFill>
              <a:srgbClr val="003367"/>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30" name="TextBox 3"/>
          <p:cNvSpPr txBox="1">
            <a:spLocks noChangeArrowheads="1"/>
          </p:cNvSpPr>
          <p:nvPr/>
        </p:nvSpPr>
        <p:spPr bwMode="auto">
          <a:xfrm>
            <a:off x="8330631" y="5068669"/>
            <a:ext cx="813369" cy="646331"/>
          </a:xfrm>
          <a:prstGeom prst="rect">
            <a:avLst/>
          </a:prstGeom>
          <a:solidFill>
            <a:srgbClr val="FFFFFF"/>
          </a:solidFill>
          <a:ln>
            <a:noFill/>
          </a:ln>
        </p:spPr>
        <p:txBody>
          <a:bodyPr wrap="non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kernel</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space</a:t>
            </a:r>
            <a:endParaRPr kumimoji="0" lang="en-US" sz="2800" b="0" i="0" u="none" strike="noStrike" kern="1200" cap="none" spc="0" normalizeH="0" baseline="0" noProof="0" dirty="0">
              <a:ln>
                <a:noFill/>
              </a:ln>
              <a:solidFill>
                <a:srgbClr val="FFFFFF"/>
              </a:solidFill>
              <a:effectLst/>
              <a:uLnTx/>
              <a:uFillTx/>
              <a:latin typeface="Arial" charset="0"/>
              <a:ea typeface="ＭＳ Ｐゴシック" charset="0"/>
            </a:endParaRPr>
          </a:p>
        </p:txBody>
      </p:sp>
      <p:sp>
        <p:nvSpPr>
          <p:cNvPr id="36" name="Right Bracket 80"/>
          <p:cNvSpPr>
            <a:spLocks/>
          </p:cNvSpPr>
          <p:nvPr/>
        </p:nvSpPr>
        <p:spPr bwMode="auto">
          <a:xfrm>
            <a:off x="8305800" y="934102"/>
            <a:ext cx="152400" cy="2438400"/>
          </a:xfrm>
          <a:prstGeom prst="rightBracket">
            <a:avLst>
              <a:gd name="adj" fmla="val 8361"/>
            </a:avLst>
          </a:prstGeom>
          <a:noFill/>
          <a:ln w="38100">
            <a:solidFill>
              <a:srgbClr val="003367"/>
            </a:solidFill>
            <a:round/>
            <a:headEnd/>
            <a:tailEnd/>
          </a:ln>
          <a:extLst>
            <a:ext uri="{909E8E84-426E-40dd-AFC4-6F175D3DCCD1}">
              <a14:hiddenFill xmlns="" xmlns:a14="http://schemas.microsoft.com/office/drawing/2010/main">
                <a:solidFill>
                  <a:srgbClr val="FFFFFF"/>
                </a:solidFill>
              </a14:hiddenFill>
            </a:ext>
          </a:ex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37" name="TextBox 3"/>
          <p:cNvSpPr txBox="1">
            <a:spLocks noChangeArrowheads="1"/>
          </p:cNvSpPr>
          <p:nvPr/>
        </p:nvSpPr>
        <p:spPr bwMode="auto">
          <a:xfrm>
            <a:off x="8305800" y="1811771"/>
            <a:ext cx="813369" cy="646331"/>
          </a:xfrm>
          <a:prstGeom prst="rect">
            <a:avLst/>
          </a:prstGeom>
          <a:solidFill>
            <a:srgbClr val="FFFFFF"/>
          </a:solidFill>
          <a:ln>
            <a:noFill/>
          </a:ln>
        </p:spPr>
        <p:txBody>
          <a:bodyPr wrap="non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user</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space</a:t>
            </a:r>
            <a:endParaRPr kumimoji="0" lang="en-US" sz="2800" b="0" i="0" u="none" strike="noStrike" kern="1200" cap="none" spc="0" normalizeH="0" baseline="0" noProof="0" dirty="0">
              <a:ln>
                <a:noFill/>
              </a:ln>
              <a:solidFill>
                <a:srgbClr val="FFFFFF"/>
              </a:solidFill>
              <a:effectLst/>
              <a:uLnTx/>
              <a:uFillTx/>
              <a:latin typeface="Arial" charset="0"/>
              <a:ea typeface="ＭＳ Ｐゴシック" charset="0"/>
            </a:endParaRPr>
          </a:p>
        </p:txBody>
      </p:sp>
      <p:sp>
        <p:nvSpPr>
          <p:cNvPr id="32" name="AutoShape 13"/>
          <p:cNvSpPr>
            <a:spLocks noChangeArrowheads="1"/>
          </p:cNvSpPr>
          <p:nvPr/>
        </p:nvSpPr>
        <p:spPr bwMode="auto">
          <a:xfrm>
            <a:off x="7452360" y="3378347"/>
            <a:ext cx="111759" cy="1117453"/>
          </a:xfrm>
          <a:prstGeom prst="upDownArrow">
            <a:avLst>
              <a:gd name="adj1" fmla="val 50000"/>
              <a:gd name="adj2" fmla="val 200001"/>
            </a:avLst>
          </a:prstGeom>
          <a:solidFill>
            <a:srgbClr val="000000"/>
          </a:solidFill>
          <a:ln w="12700">
            <a:solidFill>
              <a:schemeClr val="tx1"/>
            </a:solidFill>
            <a:miter lim="800000"/>
            <a:headEnd type="none" w="sm" len="sm"/>
            <a:tailEnd type="none" w="sm" len="sm"/>
          </a:ln>
        </p:spPr>
        <p:txBody>
          <a:bodyPr wrap="none" anchor="ct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pic>
        <p:nvPicPr>
          <p:cNvPr id="38" name="Picture 37"/>
          <p:cNvPicPr>
            <a:picLocks noChangeAspect="1"/>
          </p:cNvPicPr>
          <p:nvPr/>
        </p:nvPicPr>
        <p:blipFill>
          <a:blip r:embed="rId3"/>
          <a:stretch>
            <a:fillRect/>
          </a:stretch>
        </p:blipFill>
        <p:spPr>
          <a:xfrm>
            <a:off x="7315200" y="4572000"/>
            <a:ext cx="457200" cy="457200"/>
          </a:xfrm>
          <a:prstGeom prst="rect">
            <a:avLst/>
          </a:prstGeom>
        </p:spPr>
      </p:pic>
      <p:sp>
        <p:nvSpPr>
          <p:cNvPr id="39" name="TextBox 3"/>
          <p:cNvSpPr txBox="1">
            <a:spLocks noChangeArrowheads="1"/>
          </p:cNvSpPr>
          <p:nvPr/>
        </p:nvSpPr>
        <p:spPr bwMode="auto">
          <a:xfrm>
            <a:off x="8001000" y="3429000"/>
            <a:ext cx="1182097" cy="923330"/>
          </a:xfrm>
          <a:prstGeom prst="rect">
            <a:avLst/>
          </a:prstGeom>
          <a:solidFill>
            <a:srgbClr val="FFFFFF"/>
          </a:solidFill>
          <a:ln>
            <a:noFill/>
          </a:ln>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Safe control transfer</a:t>
            </a:r>
            <a:endParaRPr kumimoji="0" lang="en-US" sz="2800" b="0" i="0" u="none" strike="noStrike" kern="1200" cap="none" spc="0" normalizeH="0" baseline="0" noProof="0" dirty="0">
              <a:ln>
                <a:noFill/>
              </a:ln>
              <a:solidFill>
                <a:srgbClr val="FFFFFF"/>
              </a:solidFill>
              <a:effectLst/>
              <a:uLnTx/>
              <a:uFillTx/>
              <a:latin typeface="Arial" charset="0"/>
              <a:ea typeface="ＭＳ Ｐゴシック" charset="0"/>
            </a:endParaRPr>
          </a:p>
        </p:txBody>
      </p:sp>
    </p:spTree>
    <p:extLst>
      <p:ext uri="{BB962C8B-B14F-4D97-AF65-F5344CB8AC3E}">
        <p14:creationId xmlns:p14="http://schemas.microsoft.com/office/powerpoint/2010/main" val="1559468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16324C-E10B-584C-B35F-E5ACB3911F1E}"/>
              </a:ext>
            </a:extLst>
          </p:cNvPr>
          <p:cNvSpPr>
            <a:spLocks noGrp="1"/>
          </p:cNvSpPr>
          <p:nvPr>
            <p:ph type="title"/>
          </p:nvPr>
        </p:nvSpPr>
        <p:spPr/>
        <p:txBody>
          <a:bodyPr/>
          <a:lstStyle/>
          <a:p>
            <a:r>
              <a:rPr lang="en-US" dirty="0"/>
              <a:t>A note on kernel entry/exit</a:t>
            </a:r>
          </a:p>
        </p:txBody>
      </p:sp>
      <p:sp>
        <p:nvSpPr>
          <p:cNvPr id="4" name="Content Placeholder 3">
            <a:extLst>
              <a:ext uri="{FF2B5EF4-FFF2-40B4-BE49-F238E27FC236}">
                <a16:creationId xmlns:a16="http://schemas.microsoft.com/office/drawing/2014/main" id="{533E5D7C-B040-B94A-8BA3-5C92DADE4AD9}"/>
              </a:ext>
            </a:extLst>
          </p:cNvPr>
          <p:cNvSpPr>
            <a:spLocks noGrp="1"/>
          </p:cNvSpPr>
          <p:nvPr>
            <p:ph idx="1"/>
          </p:nvPr>
        </p:nvSpPr>
        <p:spPr>
          <a:xfrm>
            <a:off x="457200" y="1600200"/>
            <a:ext cx="8382000" cy="4111625"/>
          </a:xfrm>
        </p:spPr>
        <p:txBody>
          <a:bodyPr/>
          <a:lstStyle/>
          <a:p>
            <a:r>
              <a:rPr lang="en-US" kern="1200" dirty="0">
                <a:solidFill>
                  <a:srgbClr val="003367"/>
                </a:solidFill>
                <a:latin typeface="Arial" charset="0"/>
                <a:ea typeface="ＭＳ Ｐゴシック" charset="0"/>
              </a:rPr>
              <a:t>“It’s a </a:t>
            </a:r>
            <a:r>
              <a:rPr lang="en-US" b="1" kern="1200" dirty="0">
                <a:solidFill>
                  <a:srgbClr val="003367"/>
                </a:solidFill>
                <a:latin typeface="Arial" charset="0"/>
                <a:ea typeface="ＭＳ Ｐゴシック" charset="0"/>
              </a:rPr>
              <a:t>trap</a:t>
            </a:r>
            <a:r>
              <a:rPr lang="en-US" kern="1200" dirty="0">
                <a:solidFill>
                  <a:srgbClr val="003367"/>
                </a:solidFill>
                <a:latin typeface="Arial" charset="0"/>
                <a:ea typeface="ＭＳ Ｐゴシック" charset="0"/>
              </a:rPr>
              <a:t>!”</a:t>
            </a:r>
          </a:p>
          <a:p>
            <a:r>
              <a:rPr lang="en-US" kern="1200" dirty="0">
                <a:solidFill>
                  <a:srgbClr val="003367"/>
                </a:solidFill>
                <a:latin typeface="Arial" charset="0"/>
                <a:ea typeface="ＭＳ Ｐゴシック" charset="0"/>
              </a:rPr>
              <a:t>Not the same as a process/thread context switch! </a:t>
            </a:r>
          </a:p>
          <a:p>
            <a:r>
              <a:rPr lang="en-US" kern="1200" dirty="0">
                <a:solidFill>
                  <a:srgbClr val="003367"/>
                </a:solidFill>
                <a:latin typeface="Arial" charset="0"/>
                <a:ea typeface="ＭＳ Ｐゴシック" charset="0"/>
              </a:rPr>
              <a:t>Does not save/restore complete register context. </a:t>
            </a:r>
          </a:p>
          <a:p>
            <a:r>
              <a:rPr lang="en-US" kern="1200" dirty="0">
                <a:solidFill>
                  <a:srgbClr val="003367"/>
                </a:solidFill>
                <a:latin typeface="Arial" charset="0"/>
                <a:ea typeface="ＭＳ Ｐゴシック" charset="0"/>
              </a:rPr>
              <a:t>Simply transition to/from protected mode.</a:t>
            </a:r>
          </a:p>
          <a:p>
            <a:r>
              <a:rPr lang="en-US" kern="1200" dirty="0">
                <a:solidFill>
                  <a:srgbClr val="003367"/>
                </a:solidFill>
                <a:latin typeface="Arial" charset="0"/>
                <a:ea typeface="ＭＳ Ｐゴシック" charset="0"/>
              </a:rPr>
              <a:t>Sure, it changes PC and SP, and saves/restores some registers…just like a procedure call.</a:t>
            </a:r>
          </a:p>
          <a:p>
            <a:r>
              <a:rPr lang="en-US" kern="1200" dirty="0">
                <a:solidFill>
                  <a:srgbClr val="003367"/>
                </a:solidFill>
                <a:latin typeface="Arial" charset="0"/>
                <a:ea typeface="ＭＳ Ｐゴシック" charset="0"/>
              </a:rPr>
              <a:t>But: </a:t>
            </a:r>
            <a:r>
              <a:rPr lang="en-US" b="1" kern="1200" dirty="0">
                <a:solidFill>
                  <a:srgbClr val="003367"/>
                </a:solidFill>
                <a:latin typeface="Arial" charset="0"/>
                <a:ea typeface="ＭＳ Ｐゴシック" charset="0"/>
              </a:rPr>
              <a:t>keep the same VAS loaded!  </a:t>
            </a:r>
            <a:r>
              <a:rPr lang="en-US" kern="1200" dirty="0">
                <a:solidFill>
                  <a:srgbClr val="003367"/>
                </a:solidFill>
                <a:latin typeface="Arial" charset="0"/>
                <a:ea typeface="ＭＳ Ｐゴシック" charset="0"/>
              </a:rPr>
              <a:t>E.g., leave CR3 alone.</a:t>
            </a:r>
          </a:p>
          <a:p>
            <a:r>
              <a:rPr lang="en-US" kern="1200" dirty="0">
                <a:solidFill>
                  <a:srgbClr val="003367"/>
                </a:solidFill>
                <a:latin typeface="Arial" charset="0"/>
                <a:ea typeface="ＭＳ Ｐゴシック" charset="0"/>
              </a:rPr>
              <a:t>To be precise: it is a </a:t>
            </a:r>
            <a:r>
              <a:rPr lang="en-US" b="1" kern="1200" dirty="0">
                <a:solidFill>
                  <a:srgbClr val="003367"/>
                </a:solidFill>
                <a:latin typeface="Arial" charset="0"/>
                <a:ea typeface="ＭＳ Ｐゴシック" charset="0"/>
              </a:rPr>
              <a:t>mode switch </a:t>
            </a:r>
            <a:r>
              <a:rPr lang="en-US" kern="1200" dirty="0">
                <a:solidFill>
                  <a:srgbClr val="003367"/>
                </a:solidFill>
                <a:latin typeface="Arial" charset="0"/>
                <a:ea typeface="ＭＳ Ｐゴシック" charset="0"/>
              </a:rPr>
              <a:t>not a </a:t>
            </a:r>
            <a:r>
              <a:rPr lang="en-US" b="1" kern="1200" dirty="0">
                <a:solidFill>
                  <a:srgbClr val="003367"/>
                </a:solidFill>
                <a:latin typeface="Arial" charset="0"/>
                <a:ea typeface="ＭＳ Ｐゴシック" charset="0"/>
              </a:rPr>
              <a:t>context switch</a:t>
            </a:r>
            <a:r>
              <a:rPr lang="en-US" kern="1200" dirty="0">
                <a:solidFill>
                  <a:srgbClr val="003367"/>
                </a:solidFill>
                <a:latin typeface="Arial" charset="0"/>
                <a:ea typeface="ＭＳ Ｐゴシック" charset="0"/>
              </a:rPr>
              <a:t>.</a:t>
            </a:r>
          </a:p>
          <a:p>
            <a:pPr marL="0" indent="0">
              <a:buNone/>
            </a:pPr>
            <a:endParaRPr lang="en-US" dirty="0"/>
          </a:p>
        </p:txBody>
      </p:sp>
    </p:spTree>
    <p:extLst>
      <p:ext uri="{BB962C8B-B14F-4D97-AF65-F5344CB8AC3E}">
        <p14:creationId xmlns:p14="http://schemas.microsoft.com/office/powerpoint/2010/main" val="2234598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p:txBody>
          <a:bodyPr/>
          <a:lstStyle/>
          <a:p>
            <a:r>
              <a:rPr lang="en-US" sz="3200" dirty="0">
                <a:latin typeface="Arial" charset="0"/>
                <a:ea typeface="ＭＳ Ｐゴシック" charset="0"/>
                <a:cs typeface="Arial" charset="0"/>
              </a:rPr>
              <a:t>User space is mapped in kernel mode</a:t>
            </a:r>
            <a:endParaRPr lang="en-US" dirty="0">
              <a:latin typeface="Arial" charset="0"/>
              <a:ea typeface="ＭＳ Ｐゴシック" charset="0"/>
              <a:cs typeface="Arial" charset="0"/>
            </a:endParaRPr>
          </a:p>
        </p:txBody>
      </p:sp>
      <p:sp>
        <p:nvSpPr>
          <p:cNvPr id="25602" name="AutoShape 10"/>
          <p:cNvSpPr>
            <a:spLocks noChangeArrowheads="1"/>
          </p:cNvSpPr>
          <p:nvPr/>
        </p:nvSpPr>
        <p:spPr bwMode="auto">
          <a:xfrm>
            <a:off x="2908301" y="4305300"/>
            <a:ext cx="3568700" cy="18669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srgbClr val="FFFFFF"/>
              </a:solidFill>
              <a:effectLst/>
              <a:uLnTx/>
              <a:uFillTx/>
              <a:latin typeface="Arial" charset="0"/>
              <a:ea typeface="ＭＳ Ｐゴシック" charset="0"/>
            </a:endParaRPr>
          </a:p>
        </p:txBody>
      </p:sp>
      <p:sp>
        <p:nvSpPr>
          <p:cNvPr id="25624" name="AutoShape 17"/>
          <p:cNvSpPr>
            <a:spLocks noChangeArrowheads="1"/>
          </p:cNvSpPr>
          <p:nvPr/>
        </p:nvSpPr>
        <p:spPr bwMode="auto">
          <a:xfrm flipV="1">
            <a:off x="3032125" y="3848099"/>
            <a:ext cx="203200" cy="457200"/>
          </a:xfrm>
          <a:prstGeom prst="upArrow">
            <a:avLst>
              <a:gd name="adj1" fmla="val 50000"/>
              <a:gd name="adj2" fmla="val 75262"/>
            </a:avLst>
          </a:prstGeom>
          <a:solidFill>
            <a:srgbClr val="000000"/>
          </a:solidFill>
          <a:ln w="9525">
            <a:solidFill>
              <a:srgbClr val="000000"/>
            </a:solidFill>
            <a:miter lim="800000"/>
            <a:headEnd type="none" w="sm" len="sm"/>
            <a:tailEnd type="none" w="sm" len="sm"/>
          </a:ln>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25625" name="AutoShape 16"/>
          <p:cNvSpPr>
            <a:spLocks noChangeArrowheads="1"/>
          </p:cNvSpPr>
          <p:nvPr/>
        </p:nvSpPr>
        <p:spPr bwMode="auto">
          <a:xfrm>
            <a:off x="6248400" y="3848968"/>
            <a:ext cx="203200" cy="456331"/>
          </a:xfrm>
          <a:prstGeom prst="upArrow">
            <a:avLst>
              <a:gd name="adj1" fmla="val 50000"/>
              <a:gd name="adj2" fmla="val 75119"/>
            </a:avLst>
          </a:prstGeom>
          <a:solidFill>
            <a:srgbClr val="000000"/>
          </a:solidFill>
          <a:ln w="9525">
            <a:solidFill>
              <a:srgbClr val="000000"/>
            </a:solidFill>
            <a:miter lim="800000"/>
            <a:headEnd type="none" w="sm" len="sm"/>
            <a:tailEnd type="none" w="sm" len="sm"/>
          </a:ln>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31" name="Rectangle 30"/>
          <p:cNvSpPr/>
          <p:nvPr/>
        </p:nvSpPr>
        <p:spPr bwMode="auto">
          <a:xfrm>
            <a:off x="2895601" y="3200399"/>
            <a:ext cx="3582334" cy="609600"/>
          </a:xfrm>
          <a:prstGeom prst="rect">
            <a:avLst/>
          </a:prstGeom>
          <a:solidFill>
            <a:sysClr val="window" lastClr="FFFFFF">
              <a:lumMod val="50000"/>
            </a:sysClr>
          </a:solidFill>
          <a:ln w="19050" cap="flat" cmpd="sng" algn="ctr">
            <a:solidFill>
              <a:srgbClr val="003367"/>
            </a:solidFill>
            <a:prstDash val="solid"/>
            <a:round/>
            <a:headEnd type="none" w="med" len="med"/>
            <a:tailEnd type="none" w="med" len="med"/>
          </a:ln>
          <a:effectLst/>
        </p:spPr>
        <p:txBody>
          <a:bodyPr/>
          <a:lstStyle/>
          <a:p>
            <a:pPr marL="0" marR="0" lvl="0" indent="0" algn="l" defTabSz="455613" rtl="0" eaLnBrk="1" fontAlgn="auto" latinLnBrk="0" hangingPunct="1">
              <a:lnSpc>
                <a:spcPct val="100000"/>
              </a:lnSpc>
              <a:spcBef>
                <a:spcPts val="0"/>
              </a:spcBef>
              <a:spcAft>
                <a:spcPts val="0"/>
              </a:spcAft>
              <a:buClr>
                <a:srgbClr val="000000"/>
              </a:buClr>
              <a:buSzPct val="100000"/>
              <a:buFont typeface="Times New Roman" pitchFamily="16" charset="0"/>
              <a:buNone/>
              <a:tabLst/>
              <a:defRPr/>
            </a:pPr>
            <a:endParaRPr kumimoji="0" lang="en-US" sz="1800" b="0" i="0" u="none" strike="noStrike" kern="0" cap="none" spc="0" normalizeH="0" baseline="0" noProof="0">
              <a:ln>
                <a:noFill/>
              </a:ln>
              <a:solidFill>
                <a:prstClr val="white"/>
              </a:solidFill>
              <a:effectLst/>
              <a:uLnTx/>
              <a:uFillTx/>
              <a:latin typeface="Arial" charset="0"/>
              <a:ea typeface="ＭＳ Ｐゴシック" charset="0"/>
              <a:cs typeface="Arial" charset="0"/>
            </a:endParaRPr>
          </a:p>
        </p:txBody>
      </p:sp>
      <p:sp>
        <p:nvSpPr>
          <p:cNvPr id="32" name="Text Box 93"/>
          <p:cNvSpPr txBox="1">
            <a:spLocks noChangeArrowheads="1"/>
          </p:cNvSpPr>
          <p:nvPr/>
        </p:nvSpPr>
        <p:spPr bwMode="auto">
          <a:xfrm>
            <a:off x="3157538" y="3809999"/>
            <a:ext cx="636587" cy="3714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charset="0"/>
                <a:ea typeface="ＭＳ Ｐゴシック" charset="0"/>
              </a:rPr>
              <a:t>trap</a:t>
            </a:r>
          </a:p>
        </p:txBody>
      </p:sp>
      <p:sp>
        <p:nvSpPr>
          <p:cNvPr id="34" name="AutoShape 7"/>
          <p:cNvSpPr>
            <a:spLocks noChangeArrowheads="1"/>
          </p:cNvSpPr>
          <p:nvPr/>
        </p:nvSpPr>
        <p:spPr bwMode="auto">
          <a:xfrm flipV="1">
            <a:off x="4498860" y="3276599"/>
            <a:ext cx="666865" cy="309838"/>
          </a:xfrm>
          <a:prstGeom prst="flowChartProcess">
            <a:avLst/>
          </a:prstGeom>
          <a:solidFill>
            <a:srgbClr val="DCE1EC"/>
          </a:solidFill>
          <a:ln w="12700">
            <a:solidFill>
              <a:srgbClr val="000000"/>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Arial" charset="0"/>
            </a:endParaRPr>
          </a:p>
        </p:txBody>
      </p:sp>
      <p:grpSp>
        <p:nvGrpSpPr>
          <p:cNvPr id="36" name="Group 52"/>
          <p:cNvGrpSpPr>
            <a:grpSpLocks/>
          </p:cNvGrpSpPr>
          <p:nvPr/>
        </p:nvGrpSpPr>
        <p:grpSpPr bwMode="auto">
          <a:xfrm>
            <a:off x="3571875" y="4419599"/>
            <a:ext cx="222250" cy="404813"/>
            <a:chOff x="1131" y="2503"/>
            <a:chExt cx="747" cy="810"/>
          </a:xfrm>
        </p:grpSpPr>
        <p:grpSp>
          <p:nvGrpSpPr>
            <p:cNvPr id="37" name="Group 53"/>
            <p:cNvGrpSpPr>
              <a:grpSpLocks/>
            </p:cNvGrpSpPr>
            <p:nvPr/>
          </p:nvGrpSpPr>
          <p:grpSpPr bwMode="auto">
            <a:xfrm>
              <a:off x="1131" y="2503"/>
              <a:ext cx="747" cy="408"/>
              <a:chOff x="1131" y="2503"/>
              <a:chExt cx="747" cy="408"/>
            </a:xfrm>
          </p:grpSpPr>
          <p:grpSp>
            <p:nvGrpSpPr>
              <p:cNvPr id="53" name="Group 54"/>
              <p:cNvGrpSpPr>
                <a:grpSpLocks/>
              </p:cNvGrpSpPr>
              <p:nvPr/>
            </p:nvGrpSpPr>
            <p:grpSpPr bwMode="auto">
              <a:xfrm>
                <a:off x="1131" y="2503"/>
                <a:ext cx="747" cy="204"/>
                <a:chOff x="1131" y="2503"/>
                <a:chExt cx="747" cy="204"/>
              </a:xfrm>
            </p:grpSpPr>
            <p:grpSp>
              <p:nvGrpSpPr>
                <p:cNvPr id="61" name="Group 55"/>
                <p:cNvGrpSpPr>
                  <a:grpSpLocks/>
                </p:cNvGrpSpPr>
                <p:nvPr/>
              </p:nvGrpSpPr>
              <p:grpSpPr bwMode="auto">
                <a:xfrm>
                  <a:off x="1131" y="2503"/>
                  <a:ext cx="747" cy="102"/>
                  <a:chOff x="1131" y="2503"/>
                  <a:chExt cx="747" cy="102"/>
                </a:xfrm>
              </p:grpSpPr>
              <p:sp>
                <p:nvSpPr>
                  <p:cNvPr id="65" name="AutoShape 56"/>
                  <p:cNvSpPr>
                    <a:spLocks noChangeArrowheads="1"/>
                  </p:cNvSpPr>
                  <p:nvPr/>
                </p:nvSpPr>
                <p:spPr bwMode="auto">
                  <a:xfrm>
                    <a:off x="1131" y="2503"/>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66" name="AutoShape 57"/>
                  <p:cNvSpPr>
                    <a:spLocks noChangeArrowheads="1"/>
                  </p:cNvSpPr>
                  <p:nvPr/>
                </p:nvSpPr>
                <p:spPr bwMode="auto">
                  <a:xfrm>
                    <a:off x="1131" y="2554"/>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grpSp>
            <p:grpSp>
              <p:nvGrpSpPr>
                <p:cNvPr id="62" name="Group 58"/>
                <p:cNvGrpSpPr>
                  <a:grpSpLocks/>
                </p:cNvGrpSpPr>
                <p:nvPr/>
              </p:nvGrpSpPr>
              <p:grpSpPr bwMode="auto">
                <a:xfrm>
                  <a:off x="1131" y="2605"/>
                  <a:ext cx="747" cy="102"/>
                  <a:chOff x="1131" y="2503"/>
                  <a:chExt cx="747" cy="102"/>
                </a:xfrm>
              </p:grpSpPr>
              <p:sp>
                <p:nvSpPr>
                  <p:cNvPr id="63" name="AutoShape 59"/>
                  <p:cNvSpPr>
                    <a:spLocks noChangeArrowheads="1"/>
                  </p:cNvSpPr>
                  <p:nvPr/>
                </p:nvSpPr>
                <p:spPr bwMode="auto">
                  <a:xfrm>
                    <a:off x="1131" y="2503"/>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64" name="AutoShape 60"/>
                  <p:cNvSpPr>
                    <a:spLocks noChangeArrowheads="1"/>
                  </p:cNvSpPr>
                  <p:nvPr/>
                </p:nvSpPr>
                <p:spPr bwMode="auto">
                  <a:xfrm>
                    <a:off x="1131" y="2553"/>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grpSp>
          </p:grpSp>
          <p:grpSp>
            <p:nvGrpSpPr>
              <p:cNvPr id="54" name="Group 61"/>
              <p:cNvGrpSpPr>
                <a:grpSpLocks/>
              </p:cNvGrpSpPr>
              <p:nvPr/>
            </p:nvGrpSpPr>
            <p:grpSpPr bwMode="auto">
              <a:xfrm>
                <a:off x="1131" y="2707"/>
                <a:ext cx="747" cy="204"/>
                <a:chOff x="1131" y="2503"/>
                <a:chExt cx="747" cy="204"/>
              </a:xfrm>
            </p:grpSpPr>
            <p:grpSp>
              <p:nvGrpSpPr>
                <p:cNvPr id="55" name="Group 62"/>
                <p:cNvGrpSpPr>
                  <a:grpSpLocks/>
                </p:cNvGrpSpPr>
                <p:nvPr/>
              </p:nvGrpSpPr>
              <p:grpSpPr bwMode="auto">
                <a:xfrm>
                  <a:off x="1131" y="2503"/>
                  <a:ext cx="747" cy="102"/>
                  <a:chOff x="1131" y="2503"/>
                  <a:chExt cx="747" cy="102"/>
                </a:xfrm>
              </p:grpSpPr>
              <p:sp>
                <p:nvSpPr>
                  <p:cNvPr id="59" name="AutoShape 63"/>
                  <p:cNvSpPr>
                    <a:spLocks noChangeArrowheads="1"/>
                  </p:cNvSpPr>
                  <p:nvPr/>
                </p:nvSpPr>
                <p:spPr bwMode="auto">
                  <a:xfrm>
                    <a:off x="1131" y="2502"/>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60" name="AutoShape 64"/>
                  <p:cNvSpPr>
                    <a:spLocks noChangeArrowheads="1"/>
                  </p:cNvSpPr>
                  <p:nvPr/>
                </p:nvSpPr>
                <p:spPr bwMode="auto">
                  <a:xfrm>
                    <a:off x="1131" y="2553"/>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grpSp>
            <p:grpSp>
              <p:nvGrpSpPr>
                <p:cNvPr id="56" name="Group 65"/>
                <p:cNvGrpSpPr>
                  <a:grpSpLocks/>
                </p:cNvGrpSpPr>
                <p:nvPr/>
              </p:nvGrpSpPr>
              <p:grpSpPr bwMode="auto">
                <a:xfrm>
                  <a:off x="1131" y="2605"/>
                  <a:ext cx="747" cy="102"/>
                  <a:chOff x="1131" y="2503"/>
                  <a:chExt cx="747" cy="102"/>
                </a:xfrm>
              </p:grpSpPr>
              <p:sp>
                <p:nvSpPr>
                  <p:cNvPr id="57" name="AutoShape 66"/>
                  <p:cNvSpPr>
                    <a:spLocks noChangeArrowheads="1"/>
                  </p:cNvSpPr>
                  <p:nvPr/>
                </p:nvSpPr>
                <p:spPr bwMode="auto">
                  <a:xfrm>
                    <a:off x="1131" y="2502"/>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58" name="AutoShape 67"/>
                  <p:cNvSpPr>
                    <a:spLocks noChangeArrowheads="1"/>
                  </p:cNvSpPr>
                  <p:nvPr/>
                </p:nvSpPr>
                <p:spPr bwMode="auto">
                  <a:xfrm>
                    <a:off x="1131" y="2553"/>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grpSp>
          </p:grpSp>
        </p:grpSp>
        <p:grpSp>
          <p:nvGrpSpPr>
            <p:cNvPr id="38" name="Group 68"/>
            <p:cNvGrpSpPr>
              <a:grpSpLocks/>
            </p:cNvGrpSpPr>
            <p:nvPr/>
          </p:nvGrpSpPr>
          <p:grpSpPr bwMode="auto">
            <a:xfrm>
              <a:off x="1131" y="2905"/>
              <a:ext cx="747" cy="408"/>
              <a:chOff x="1131" y="2503"/>
              <a:chExt cx="747" cy="408"/>
            </a:xfrm>
          </p:grpSpPr>
          <p:grpSp>
            <p:nvGrpSpPr>
              <p:cNvPr id="39" name="Group 69"/>
              <p:cNvGrpSpPr>
                <a:grpSpLocks/>
              </p:cNvGrpSpPr>
              <p:nvPr/>
            </p:nvGrpSpPr>
            <p:grpSpPr bwMode="auto">
              <a:xfrm>
                <a:off x="1131" y="2503"/>
                <a:ext cx="747" cy="204"/>
                <a:chOff x="1131" y="2503"/>
                <a:chExt cx="747" cy="204"/>
              </a:xfrm>
            </p:grpSpPr>
            <p:grpSp>
              <p:nvGrpSpPr>
                <p:cNvPr id="47" name="Group 70"/>
                <p:cNvGrpSpPr>
                  <a:grpSpLocks/>
                </p:cNvGrpSpPr>
                <p:nvPr/>
              </p:nvGrpSpPr>
              <p:grpSpPr bwMode="auto">
                <a:xfrm>
                  <a:off x="1131" y="2503"/>
                  <a:ext cx="747" cy="102"/>
                  <a:chOff x="1131" y="2503"/>
                  <a:chExt cx="747" cy="102"/>
                </a:xfrm>
              </p:grpSpPr>
              <p:sp>
                <p:nvSpPr>
                  <p:cNvPr id="51" name="AutoShape 71"/>
                  <p:cNvSpPr>
                    <a:spLocks noChangeArrowheads="1"/>
                  </p:cNvSpPr>
                  <p:nvPr/>
                </p:nvSpPr>
                <p:spPr bwMode="auto">
                  <a:xfrm>
                    <a:off x="1131" y="2504"/>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52" name="AutoShape 72"/>
                  <p:cNvSpPr>
                    <a:spLocks noChangeArrowheads="1"/>
                  </p:cNvSpPr>
                  <p:nvPr/>
                </p:nvSpPr>
                <p:spPr bwMode="auto">
                  <a:xfrm>
                    <a:off x="1131" y="2555"/>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grpSp>
            <p:grpSp>
              <p:nvGrpSpPr>
                <p:cNvPr id="48" name="Group 73"/>
                <p:cNvGrpSpPr>
                  <a:grpSpLocks/>
                </p:cNvGrpSpPr>
                <p:nvPr/>
              </p:nvGrpSpPr>
              <p:grpSpPr bwMode="auto">
                <a:xfrm>
                  <a:off x="1131" y="2605"/>
                  <a:ext cx="747" cy="102"/>
                  <a:chOff x="1131" y="2503"/>
                  <a:chExt cx="747" cy="102"/>
                </a:xfrm>
              </p:grpSpPr>
              <p:sp>
                <p:nvSpPr>
                  <p:cNvPr id="49" name="AutoShape 74"/>
                  <p:cNvSpPr>
                    <a:spLocks noChangeArrowheads="1"/>
                  </p:cNvSpPr>
                  <p:nvPr/>
                </p:nvSpPr>
                <p:spPr bwMode="auto">
                  <a:xfrm>
                    <a:off x="1131" y="2504"/>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50" name="AutoShape 75"/>
                  <p:cNvSpPr>
                    <a:spLocks noChangeArrowheads="1"/>
                  </p:cNvSpPr>
                  <p:nvPr/>
                </p:nvSpPr>
                <p:spPr bwMode="auto">
                  <a:xfrm>
                    <a:off x="1131" y="2555"/>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grpSp>
          </p:grpSp>
          <p:grpSp>
            <p:nvGrpSpPr>
              <p:cNvPr id="40" name="Group 76"/>
              <p:cNvGrpSpPr>
                <a:grpSpLocks/>
              </p:cNvGrpSpPr>
              <p:nvPr/>
            </p:nvGrpSpPr>
            <p:grpSpPr bwMode="auto">
              <a:xfrm>
                <a:off x="1131" y="2707"/>
                <a:ext cx="747" cy="204"/>
                <a:chOff x="1131" y="2503"/>
                <a:chExt cx="747" cy="204"/>
              </a:xfrm>
            </p:grpSpPr>
            <p:grpSp>
              <p:nvGrpSpPr>
                <p:cNvPr id="41" name="Group 77"/>
                <p:cNvGrpSpPr>
                  <a:grpSpLocks/>
                </p:cNvGrpSpPr>
                <p:nvPr/>
              </p:nvGrpSpPr>
              <p:grpSpPr bwMode="auto">
                <a:xfrm>
                  <a:off x="1131" y="2503"/>
                  <a:ext cx="747" cy="102"/>
                  <a:chOff x="1131" y="2503"/>
                  <a:chExt cx="747" cy="102"/>
                </a:xfrm>
              </p:grpSpPr>
              <p:sp>
                <p:nvSpPr>
                  <p:cNvPr id="45" name="AutoShape 78"/>
                  <p:cNvSpPr>
                    <a:spLocks noChangeArrowheads="1"/>
                  </p:cNvSpPr>
                  <p:nvPr/>
                </p:nvSpPr>
                <p:spPr bwMode="auto">
                  <a:xfrm>
                    <a:off x="1131" y="2504"/>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46" name="AutoShape 79"/>
                  <p:cNvSpPr>
                    <a:spLocks noChangeArrowheads="1"/>
                  </p:cNvSpPr>
                  <p:nvPr/>
                </p:nvSpPr>
                <p:spPr bwMode="auto">
                  <a:xfrm>
                    <a:off x="1131" y="2555"/>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grpSp>
            <p:grpSp>
              <p:nvGrpSpPr>
                <p:cNvPr id="42" name="Group 80"/>
                <p:cNvGrpSpPr>
                  <a:grpSpLocks/>
                </p:cNvGrpSpPr>
                <p:nvPr/>
              </p:nvGrpSpPr>
              <p:grpSpPr bwMode="auto">
                <a:xfrm>
                  <a:off x="1131" y="2605"/>
                  <a:ext cx="747" cy="102"/>
                  <a:chOff x="1131" y="2503"/>
                  <a:chExt cx="747" cy="102"/>
                </a:xfrm>
              </p:grpSpPr>
              <p:sp>
                <p:nvSpPr>
                  <p:cNvPr id="43" name="AutoShape 81"/>
                  <p:cNvSpPr>
                    <a:spLocks noChangeArrowheads="1"/>
                  </p:cNvSpPr>
                  <p:nvPr/>
                </p:nvSpPr>
                <p:spPr bwMode="auto">
                  <a:xfrm>
                    <a:off x="1131" y="2503"/>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44" name="AutoShape 82"/>
                  <p:cNvSpPr>
                    <a:spLocks noChangeArrowheads="1"/>
                  </p:cNvSpPr>
                  <p:nvPr/>
                </p:nvSpPr>
                <p:spPr bwMode="auto">
                  <a:xfrm>
                    <a:off x="1131" y="2554"/>
                    <a:ext cx="747" cy="51"/>
                  </a:xfrm>
                  <a:prstGeom prst="flowChartProcess">
                    <a:avLst/>
                  </a:prstGeom>
                  <a:solidFill>
                    <a:srgbClr val="FFFFFF"/>
                  </a:solidFill>
                  <a:ln w="12700">
                    <a:solidFill>
                      <a:srgbClr val="000000"/>
                    </a:solidFill>
                    <a:miter lim="800000"/>
                    <a:headEnd type="none" w="sm" len="sm"/>
                    <a:tailEnd type="none" w="sm" len="sm"/>
                  </a:ln>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grpSp>
          </p:grpSp>
        </p:grpSp>
      </p:grpSp>
      <p:sp>
        <p:nvSpPr>
          <p:cNvPr id="67" name="Rectangle 83"/>
          <p:cNvSpPr>
            <a:spLocks noChangeArrowheads="1"/>
          </p:cNvSpPr>
          <p:nvPr/>
        </p:nvSpPr>
        <p:spPr bwMode="auto">
          <a:xfrm>
            <a:off x="228600" y="3260466"/>
            <a:ext cx="2808231"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square"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2000" b="1" dirty="0">
                <a:solidFill>
                  <a:srgbClr val="003367"/>
                </a:solidFill>
              </a:rPr>
              <a:t>Sy</a:t>
            </a:r>
            <a:r>
              <a:rPr kumimoji="0" lang="en-US" sz="2000" b="1" i="0" u="none" strike="noStrike" kern="1200" cap="none" spc="0" normalizeH="0" baseline="0" noProof="0" dirty="0">
                <a:ln>
                  <a:noFill/>
                </a:ln>
                <a:solidFill>
                  <a:srgbClr val="003367"/>
                </a:solidFill>
                <a:effectLst/>
                <a:uLnTx/>
                <a:uFillTx/>
                <a:latin typeface="Arial" charset="0"/>
                <a:ea typeface="ＭＳ Ｐゴシック" charset="0"/>
              </a:rPr>
              <a:t>scall dispatch table </a:t>
            </a:r>
            <a:r>
              <a:rPr kumimoji="0" lang="en-US" sz="2000" i="0" u="none" strike="noStrike" kern="1200" cap="none" spc="0" normalizeH="0" baseline="0" noProof="0" dirty="0">
                <a:ln>
                  <a:noFill/>
                </a:ln>
                <a:solidFill>
                  <a:srgbClr val="003367"/>
                </a:solidFill>
                <a:effectLst/>
                <a:uLnTx/>
                <a:uFillTx/>
                <a:latin typeface="Arial" charset="0"/>
                <a:ea typeface="ＭＳ Ｐゴシック" charset="0"/>
              </a:rPr>
              <a:t>indexed by</a:t>
            </a:r>
            <a:r>
              <a:rPr kumimoji="0" lang="en-US" sz="2000" b="0" i="0" u="none" strike="noStrike" kern="1200" cap="none" spc="0" normalizeH="0" baseline="0" noProof="0" dirty="0">
                <a:ln>
                  <a:noFill/>
                </a:ln>
                <a:solidFill>
                  <a:srgbClr val="003367"/>
                </a:solidFill>
                <a:effectLst/>
                <a:uLnTx/>
                <a:uFillTx/>
                <a:latin typeface="Arial" charset="0"/>
                <a:ea typeface="ＭＳ Ｐゴシック" charset="0"/>
              </a:rPr>
              <a:t> </a:t>
            </a:r>
            <a:r>
              <a:rPr kumimoji="0" lang="en-US" sz="2000" b="0" i="0" u="none" strike="noStrike" kern="1200" cap="none" spc="0" normalizeH="0" baseline="0" noProof="0" dirty="0" err="1">
                <a:ln>
                  <a:noFill/>
                </a:ln>
                <a:solidFill>
                  <a:srgbClr val="003367"/>
                </a:solidFill>
                <a:effectLst/>
                <a:uLnTx/>
                <a:uFillTx/>
                <a:latin typeface="Arial" charset="0"/>
                <a:ea typeface="ＭＳ Ｐゴシック" charset="0"/>
              </a:rPr>
              <a:t>syscall</a:t>
            </a:r>
            <a:r>
              <a:rPr kumimoji="0" lang="en-US" sz="2000" b="0" i="0" u="none" strike="noStrike" kern="1200" cap="none" spc="0" normalizeH="0" baseline="0" noProof="0" dirty="0">
                <a:ln>
                  <a:noFill/>
                </a:ln>
                <a:solidFill>
                  <a:srgbClr val="003367"/>
                </a:solidFill>
                <a:effectLst/>
                <a:uLnTx/>
                <a:uFillTx/>
                <a:latin typeface="Arial" charset="0"/>
                <a:ea typeface="ＭＳ Ｐゴシック" charset="0"/>
              </a:rPr>
              <a:t> number.</a:t>
            </a:r>
          </a:p>
        </p:txBody>
      </p:sp>
      <p:pic>
        <p:nvPicPr>
          <p:cNvPr id="72" name="Picture 71"/>
          <p:cNvPicPr>
            <a:picLocks noChangeAspect="1"/>
          </p:cNvPicPr>
          <p:nvPr/>
        </p:nvPicPr>
        <p:blipFill>
          <a:blip r:embed="rId2"/>
          <a:stretch>
            <a:fillRect/>
          </a:stretch>
        </p:blipFill>
        <p:spPr>
          <a:xfrm>
            <a:off x="3200400" y="5647729"/>
            <a:ext cx="457200" cy="457200"/>
          </a:xfrm>
          <a:prstGeom prst="rect">
            <a:avLst/>
          </a:prstGeom>
        </p:spPr>
      </p:pic>
      <p:sp>
        <p:nvSpPr>
          <p:cNvPr id="73" name="AutoShape 21"/>
          <p:cNvSpPr>
            <a:spLocks noChangeArrowheads="1"/>
          </p:cNvSpPr>
          <p:nvPr/>
        </p:nvSpPr>
        <p:spPr bwMode="auto">
          <a:xfrm>
            <a:off x="4155852" y="5029199"/>
            <a:ext cx="1390873" cy="353199"/>
          </a:xfrm>
          <a:prstGeom prst="flowChartProcess">
            <a:avLst/>
          </a:prstGeom>
          <a:solidFill>
            <a:srgbClr val="3366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400" b="0" i="0" u="none" strike="noStrike" kern="1200" cap="none" spc="0" normalizeH="0" baseline="0" noProof="0">
              <a:ln>
                <a:noFill/>
              </a:ln>
              <a:solidFill>
                <a:srgbClr val="37305A"/>
              </a:solidFill>
              <a:effectLst/>
              <a:uLnTx/>
              <a:uFillTx/>
              <a:latin typeface="Arial" charset="0"/>
              <a:ea typeface="ＭＳ Ｐゴシック" charset="0"/>
            </a:endParaRPr>
          </a:p>
        </p:txBody>
      </p:sp>
      <p:sp>
        <p:nvSpPr>
          <p:cNvPr id="74" name="TextBox 3"/>
          <p:cNvSpPr txBox="1">
            <a:spLocks noChangeArrowheads="1"/>
          </p:cNvSpPr>
          <p:nvPr/>
        </p:nvSpPr>
        <p:spPr bwMode="auto">
          <a:xfrm>
            <a:off x="4175125" y="5040867"/>
            <a:ext cx="12954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1934"/>
                </a:solidFill>
                <a:effectLst/>
                <a:uLnTx/>
                <a:uFillTx/>
                <a:latin typeface="Arial" charset="0"/>
                <a:ea typeface="ＭＳ Ｐゴシック" charset="0"/>
              </a:rPr>
              <a:t>read</a:t>
            </a: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 {…}</a:t>
            </a:r>
          </a:p>
        </p:txBody>
      </p:sp>
      <p:sp>
        <p:nvSpPr>
          <p:cNvPr id="75" name="AutoShape 21"/>
          <p:cNvSpPr>
            <a:spLocks noChangeArrowheads="1"/>
          </p:cNvSpPr>
          <p:nvPr/>
        </p:nvSpPr>
        <p:spPr bwMode="auto">
          <a:xfrm>
            <a:off x="4994052" y="5534798"/>
            <a:ext cx="1178275" cy="304800"/>
          </a:xfrm>
          <a:prstGeom prst="flowChartProcess">
            <a:avLst/>
          </a:prstGeom>
          <a:solidFill>
            <a:srgbClr val="3366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400" b="0" i="0" u="none" strike="noStrike" kern="1200" cap="none" spc="0" normalizeH="0" baseline="0" noProof="0">
              <a:ln>
                <a:noFill/>
              </a:ln>
              <a:solidFill>
                <a:srgbClr val="37305A"/>
              </a:solidFill>
              <a:effectLst/>
              <a:uLnTx/>
              <a:uFillTx/>
              <a:latin typeface="Arial" charset="0"/>
              <a:ea typeface="ＭＳ Ｐゴシック" charset="0"/>
            </a:endParaRPr>
          </a:p>
        </p:txBody>
      </p:sp>
      <p:sp>
        <p:nvSpPr>
          <p:cNvPr id="76" name="TextBox 3"/>
          <p:cNvSpPr txBox="1">
            <a:spLocks noChangeArrowheads="1"/>
          </p:cNvSpPr>
          <p:nvPr/>
        </p:nvSpPr>
        <p:spPr bwMode="auto">
          <a:xfrm>
            <a:off x="4917852" y="5498067"/>
            <a:ext cx="1314673"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1934"/>
                </a:solidFill>
                <a:effectLst/>
                <a:uLnTx/>
                <a:uFillTx/>
                <a:latin typeface="Arial" charset="0"/>
                <a:ea typeface="ＭＳ Ｐゴシック" charset="0"/>
              </a:rPr>
              <a:t>write</a:t>
            </a: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 {…}</a:t>
            </a:r>
          </a:p>
        </p:txBody>
      </p:sp>
      <p:cxnSp>
        <p:nvCxnSpPr>
          <p:cNvPr id="77" name="AutoShape 72"/>
          <p:cNvCxnSpPr>
            <a:cxnSpLocks noChangeShapeType="1"/>
            <a:stCxn id="51" idx="3"/>
            <a:endCxn id="74" idx="1"/>
          </p:cNvCxnSpPr>
          <p:nvPr/>
        </p:nvCxnSpPr>
        <p:spPr bwMode="auto">
          <a:xfrm>
            <a:off x="3794125" y="4633751"/>
            <a:ext cx="381000" cy="591782"/>
          </a:xfrm>
          <a:prstGeom prst="curvedConnector3">
            <a:avLst>
              <a:gd name="adj1" fmla="val 50000"/>
            </a:avLst>
          </a:prstGeom>
          <a:noFill/>
          <a:ln w="9525">
            <a:solidFill>
              <a:srgbClr val="000000"/>
            </a:solidFill>
            <a:round/>
            <a:headEnd type="none" w="sm" len="sm"/>
            <a:tailEnd type="triangle" w="sm" len="sm"/>
          </a:ln>
          <a:extLst>
            <a:ext uri="{909E8E84-426E-40dd-AFC4-6F175D3DCCD1}">
              <a14:hiddenFill xmlns="" xmlns:a14="http://schemas.microsoft.com/office/drawing/2010/main">
                <a:noFill/>
              </a14:hiddenFill>
            </a:ext>
          </a:extLst>
        </p:spPr>
      </p:cxnSp>
      <p:cxnSp>
        <p:nvCxnSpPr>
          <p:cNvPr id="85" name="AutoShape 72"/>
          <p:cNvCxnSpPr>
            <a:cxnSpLocks noChangeShapeType="1"/>
            <a:stCxn id="43" idx="3"/>
            <a:endCxn id="75" idx="1"/>
          </p:cNvCxnSpPr>
          <p:nvPr/>
        </p:nvCxnSpPr>
        <p:spPr bwMode="auto">
          <a:xfrm>
            <a:off x="3794125" y="4786181"/>
            <a:ext cx="1199927" cy="901017"/>
          </a:xfrm>
          <a:prstGeom prst="curvedConnector3">
            <a:avLst>
              <a:gd name="adj1" fmla="val 9781"/>
            </a:avLst>
          </a:prstGeom>
          <a:noFill/>
          <a:ln w="9525">
            <a:solidFill>
              <a:srgbClr val="000000"/>
            </a:solidFill>
            <a:round/>
            <a:headEnd type="none" w="sm" len="sm"/>
            <a:tailEnd type="triangle" w="sm" len="sm"/>
          </a:ln>
          <a:extLst>
            <a:ext uri="{909E8E84-426E-40dd-AFC4-6F175D3DCCD1}">
              <a14:hiddenFill xmlns="" xmlns:a14="http://schemas.microsoft.com/office/drawing/2010/main">
                <a:noFill/>
              </a14:hiddenFill>
            </a:ext>
          </a:extLst>
        </p:spPr>
      </p:cxnSp>
      <p:cxnSp>
        <p:nvCxnSpPr>
          <p:cNvPr id="96" name="Straight Connector 95"/>
          <p:cNvCxnSpPr>
            <a:stCxn id="74" idx="0"/>
            <a:endCxn id="34" idx="0"/>
          </p:cNvCxnSpPr>
          <p:nvPr/>
        </p:nvCxnSpPr>
        <p:spPr bwMode="auto">
          <a:xfrm flipV="1">
            <a:off x="4822825" y="3586437"/>
            <a:ext cx="9468" cy="1454430"/>
          </a:xfrm>
          <a:prstGeom prst="line">
            <a:avLst/>
          </a:prstGeom>
          <a:solidFill>
            <a:srgbClr val="00B8FF"/>
          </a:solidFill>
          <a:ln w="38100" cap="flat" cmpd="sng" algn="ctr">
            <a:solidFill>
              <a:schemeClr val="tx1"/>
            </a:solidFill>
            <a:prstDash val="solid"/>
            <a:round/>
            <a:headEnd type="none" w="med" len="med"/>
            <a:tailEnd type="triangle" w="med" len="med"/>
          </a:ln>
          <a:effectLst/>
        </p:spPr>
      </p:cxnSp>
      <p:sp>
        <p:nvSpPr>
          <p:cNvPr id="101" name="AutoShape 7"/>
          <p:cNvSpPr>
            <a:spLocks noChangeArrowheads="1"/>
          </p:cNvSpPr>
          <p:nvPr/>
        </p:nvSpPr>
        <p:spPr bwMode="auto">
          <a:xfrm flipV="1">
            <a:off x="5337060" y="3276599"/>
            <a:ext cx="666865" cy="309838"/>
          </a:xfrm>
          <a:prstGeom prst="flowChartProcess">
            <a:avLst/>
          </a:prstGeom>
          <a:solidFill>
            <a:srgbClr val="DCE1EC"/>
          </a:solidFill>
          <a:ln w="12700">
            <a:solidFill>
              <a:srgbClr val="000000"/>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Arial" charset="0"/>
            </a:endParaRPr>
          </a:p>
        </p:txBody>
      </p:sp>
      <p:cxnSp>
        <p:nvCxnSpPr>
          <p:cNvPr id="104" name="Straight Connector 103"/>
          <p:cNvCxnSpPr>
            <a:stCxn id="101" idx="0"/>
          </p:cNvCxnSpPr>
          <p:nvPr/>
        </p:nvCxnSpPr>
        <p:spPr bwMode="auto">
          <a:xfrm>
            <a:off x="5670493" y="3586437"/>
            <a:ext cx="28632" cy="1976162"/>
          </a:xfrm>
          <a:prstGeom prst="line">
            <a:avLst/>
          </a:prstGeom>
          <a:solidFill>
            <a:srgbClr val="00B8FF"/>
          </a:solidFill>
          <a:ln w="38100" cap="flat" cmpd="sng" algn="ctr">
            <a:solidFill>
              <a:schemeClr val="tx1"/>
            </a:solidFill>
            <a:prstDash val="solid"/>
            <a:round/>
            <a:headEnd type="none" w="med" len="med"/>
            <a:tailEnd type="triangle" w="med" len="med"/>
          </a:ln>
          <a:effectLst/>
        </p:spPr>
      </p:cxnSp>
      <p:sp>
        <p:nvSpPr>
          <p:cNvPr id="108" name="Text Box 93"/>
          <p:cNvSpPr txBox="1">
            <a:spLocks noChangeArrowheads="1"/>
          </p:cNvSpPr>
          <p:nvPr/>
        </p:nvSpPr>
        <p:spPr bwMode="auto">
          <a:xfrm>
            <a:off x="4191000" y="3895686"/>
            <a:ext cx="1127125" cy="371513"/>
          </a:xfrm>
          <a:prstGeom prst="rect">
            <a:avLst/>
          </a:prstGeom>
          <a:solidFill>
            <a:srgbClr val="FFFFFF"/>
          </a:solidFill>
          <a:ln>
            <a:noFill/>
          </a:ln>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srgbClr val="000000"/>
                </a:solidFill>
                <a:effectLst/>
                <a:uLnTx/>
                <a:uFillTx/>
                <a:latin typeface="Arial" charset="0"/>
                <a:ea typeface="ＭＳ Ｐゴシック" charset="0"/>
              </a:rPr>
              <a:t>copyout</a:t>
            </a:r>
            <a:endParaRPr kumimoji="0" lang="en-US" sz="1800" b="1" i="0" u="none" strike="noStrike" kern="1200" cap="none" spc="0" normalizeH="0" baseline="0" noProof="0" dirty="0">
              <a:ln>
                <a:noFill/>
              </a:ln>
              <a:solidFill>
                <a:srgbClr val="000000"/>
              </a:solidFill>
              <a:effectLst/>
              <a:uLnTx/>
              <a:uFillTx/>
              <a:latin typeface="Arial" charset="0"/>
              <a:ea typeface="ＭＳ Ｐゴシック" charset="0"/>
            </a:endParaRPr>
          </a:p>
        </p:txBody>
      </p:sp>
      <p:sp>
        <p:nvSpPr>
          <p:cNvPr id="109" name="Text Box 93"/>
          <p:cNvSpPr txBox="1">
            <a:spLocks noChangeArrowheads="1"/>
          </p:cNvSpPr>
          <p:nvPr/>
        </p:nvSpPr>
        <p:spPr bwMode="auto">
          <a:xfrm>
            <a:off x="5241925" y="3886199"/>
            <a:ext cx="990600" cy="371513"/>
          </a:xfrm>
          <a:prstGeom prst="rect">
            <a:avLst/>
          </a:prstGeom>
          <a:solidFill>
            <a:srgbClr val="FFFFFF"/>
          </a:solidFill>
          <a:ln>
            <a:noFill/>
          </a:ln>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err="1">
                <a:ln>
                  <a:noFill/>
                </a:ln>
                <a:solidFill>
                  <a:srgbClr val="000000"/>
                </a:solidFill>
                <a:effectLst/>
                <a:uLnTx/>
                <a:uFillTx/>
                <a:latin typeface="Arial" charset="0"/>
                <a:ea typeface="ＭＳ Ｐゴシック" charset="0"/>
              </a:rPr>
              <a:t>copyin</a:t>
            </a:r>
            <a:endParaRPr kumimoji="0" lang="en-US" sz="1800" b="1" i="0" u="none" strike="noStrike" kern="1200" cap="none" spc="0" normalizeH="0" baseline="0" noProof="0" dirty="0">
              <a:ln>
                <a:noFill/>
              </a:ln>
              <a:solidFill>
                <a:srgbClr val="000000"/>
              </a:solidFill>
              <a:effectLst/>
              <a:uLnTx/>
              <a:uFillTx/>
              <a:latin typeface="Arial" charset="0"/>
              <a:ea typeface="ＭＳ Ｐゴシック" charset="0"/>
            </a:endParaRPr>
          </a:p>
        </p:txBody>
      </p:sp>
      <p:sp>
        <p:nvSpPr>
          <p:cNvPr id="68" name="AutoShape 50"/>
          <p:cNvSpPr>
            <a:spLocks noChangeArrowheads="1"/>
          </p:cNvSpPr>
          <p:nvPr/>
        </p:nvSpPr>
        <p:spPr bwMode="auto">
          <a:xfrm flipV="1">
            <a:off x="3048000" y="4343399"/>
            <a:ext cx="479425" cy="563563"/>
          </a:xfrm>
          <a:custGeom>
            <a:avLst/>
            <a:gdLst>
              <a:gd name="T0" fmla="*/ 2147483647 w 21600"/>
              <a:gd name="T1" fmla="*/ 0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12427 w 21600"/>
              <a:gd name="T13" fmla="*/ 2912 h 21600"/>
              <a:gd name="T14" fmla="*/ 18227 w 21600"/>
              <a:gd name="T15" fmla="*/ 9246 h 21600"/>
            </a:gdLst>
            <a:ahLst/>
            <a:cxnLst>
              <a:cxn ang="T8">
                <a:pos x="T0" y="T1"/>
              </a:cxn>
              <a:cxn ang="T9">
                <a:pos x="T2" y="T3"/>
              </a:cxn>
              <a:cxn ang="T10">
                <a:pos x="T4" y="T5"/>
              </a:cxn>
              <a:cxn ang="T11">
                <a:pos x="T6" y="T7"/>
              </a:cxn>
            </a:cxnLst>
            <a:rect l="T12" t="T13" r="T14" b="T15"/>
            <a:pathLst>
              <a:path w="21600" h="21600">
                <a:moveTo>
                  <a:pt x="21600" y="6079"/>
                </a:moveTo>
                <a:lnTo>
                  <a:pt x="15126" y="0"/>
                </a:lnTo>
                <a:lnTo>
                  <a:pt x="15126" y="2912"/>
                </a:lnTo>
                <a:lnTo>
                  <a:pt x="12427" y="2912"/>
                </a:lnTo>
                <a:cubicBezTo>
                  <a:pt x="5564" y="2912"/>
                  <a:pt x="0" y="7052"/>
                  <a:pt x="0" y="12158"/>
                </a:cubicBezTo>
                <a:lnTo>
                  <a:pt x="0" y="21600"/>
                </a:lnTo>
                <a:lnTo>
                  <a:pt x="6474" y="21600"/>
                </a:lnTo>
                <a:lnTo>
                  <a:pt x="6474" y="12158"/>
                </a:lnTo>
                <a:cubicBezTo>
                  <a:pt x="6474" y="10550"/>
                  <a:pt x="9139" y="9246"/>
                  <a:pt x="12427" y="9246"/>
                </a:cubicBezTo>
                <a:lnTo>
                  <a:pt x="15126" y="9246"/>
                </a:lnTo>
                <a:lnTo>
                  <a:pt x="15126" y="12158"/>
                </a:lnTo>
                <a:lnTo>
                  <a:pt x="21600" y="6079"/>
                </a:lnTo>
                <a:close/>
              </a:path>
            </a:pathLst>
          </a:custGeom>
          <a:solidFill>
            <a:srgbClr val="FFFFFF"/>
          </a:solidFill>
          <a:ln w="15875">
            <a:solidFill>
              <a:srgbClr val="003366"/>
            </a:solidFill>
            <a:miter lim="800000"/>
            <a:headEnd type="none" w="sm" len="sm"/>
            <a:tailEnd type="none" w="sm" len="sm"/>
          </a:ln>
        </p:spPr>
        <p:txBody>
          <a:bodyPr anchor="ctr">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37305A"/>
              </a:solidFill>
              <a:effectLst/>
              <a:uLnTx/>
              <a:uFillTx/>
              <a:latin typeface="Arial" charset="0"/>
              <a:ea typeface="ＭＳ Ｐゴシック" charset="0"/>
            </a:endParaRPr>
          </a:p>
        </p:txBody>
      </p:sp>
      <p:sp>
        <p:nvSpPr>
          <p:cNvPr id="162" name="Rectangle 83"/>
          <p:cNvSpPr>
            <a:spLocks noChangeArrowheads="1"/>
          </p:cNvSpPr>
          <p:nvPr/>
        </p:nvSpPr>
        <p:spPr bwMode="auto">
          <a:xfrm>
            <a:off x="6705600" y="3124200"/>
            <a:ext cx="2362200" cy="31700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square"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2000" b="1" dirty="0">
                <a:solidFill>
                  <a:srgbClr val="003367"/>
                </a:solidFill>
              </a:rPr>
              <a:t>For I/O </a:t>
            </a:r>
            <a:r>
              <a:rPr lang="en-US" sz="2000" b="1" dirty="0" err="1">
                <a:solidFill>
                  <a:srgbClr val="003367"/>
                </a:solidFill>
              </a:rPr>
              <a:t>syscalls</a:t>
            </a:r>
            <a:r>
              <a:rPr lang="en-US" sz="2000" b="1" dirty="0">
                <a:solidFill>
                  <a:srgbClr val="003367"/>
                </a:solidFill>
              </a:rPr>
              <a:t>:</a:t>
            </a:r>
          </a:p>
          <a:p>
            <a:pPr marL="0" marR="0" lvl="0" indent="0" algn="l" defTabSz="914400" rtl="0" eaLnBrk="1" fontAlgn="base" latinLnBrk="0" hangingPunct="1">
              <a:lnSpc>
                <a:spcPct val="100000"/>
              </a:lnSpc>
              <a:spcBef>
                <a:spcPct val="0"/>
              </a:spcBef>
              <a:spcAft>
                <a:spcPct val="0"/>
              </a:spcAft>
              <a:buClrTx/>
              <a:buSzTx/>
              <a:buFontTx/>
              <a:buNone/>
              <a:tabLst/>
              <a:defRPr/>
            </a:pPr>
            <a:endParaRPr lang="en-US" sz="2000" dirty="0">
              <a:solidFill>
                <a:srgbClr val="003367"/>
              </a:solidFill>
            </a:endParaRPr>
          </a:p>
          <a:p>
            <a:pPr marR="0" lvl="0" algn="l" defTabSz="914400" rtl="0" eaLnBrk="1" fontAlgn="base" latinLnBrk="0" hangingPunct="1">
              <a:lnSpc>
                <a:spcPct val="100000"/>
              </a:lnSpc>
              <a:spcBef>
                <a:spcPct val="0"/>
              </a:spcBef>
              <a:spcAft>
                <a:spcPct val="0"/>
              </a:spcAft>
              <a:buClrTx/>
              <a:buSzTx/>
              <a:tabLst/>
              <a:defRPr/>
            </a:pPr>
            <a:r>
              <a:rPr lang="en-US" sz="2000" dirty="0">
                <a:solidFill>
                  <a:srgbClr val="003367"/>
                </a:solidFill>
              </a:rPr>
              <a:t>1. Devices DMA to/from page cache (file/buffer cache).</a:t>
            </a:r>
          </a:p>
          <a:p>
            <a:pPr marL="457200" marR="0" lvl="0" indent="-457200" algn="l" defTabSz="914400" rtl="0" eaLnBrk="1" fontAlgn="base" latinLnBrk="0" hangingPunct="1">
              <a:lnSpc>
                <a:spcPct val="100000"/>
              </a:lnSpc>
              <a:spcBef>
                <a:spcPct val="0"/>
              </a:spcBef>
              <a:spcAft>
                <a:spcPct val="0"/>
              </a:spcAft>
              <a:buClrTx/>
              <a:buSzTx/>
              <a:buAutoNum type="arabicPeriod"/>
              <a:tabLst/>
              <a:defRPr/>
            </a:pPr>
            <a:endParaRPr lang="en-US" sz="2000" dirty="0">
              <a:solidFill>
                <a:srgbClr val="003367"/>
              </a:solidFill>
            </a:endParaRPr>
          </a:p>
          <a:p>
            <a:pPr marR="0" lvl="0" algn="l" defTabSz="914400" rtl="0" eaLnBrk="1" fontAlgn="base" latinLnBrk="0" hangingPunct="1">
              <a:lnSpc>
                <a:spcPct val="100000"/>
              </a:lnSpc>
              <a:spcBef>
                <a:spcPct val="0"/>
              </a:spcBef>
              <a:spcAft>
                <a:spcPct val="0"/>
              </a:spcAft>
              <a:buClrTx/>
              <a:buSzTx/>
              <a:tabLst/>
              <a:defRPr/>
            </a:pPr>
            <a:r>
              <a:rPr lang="en-US" sz="2000" dirty="0">
                <a:solidFill>
                  <a:srgbClr val="003367"/>
                </a:solidFill>
              </a:rPr>
              <a:t>2. K</a:t>
            </a:r>
            <a:r>
              <a:rPr kumimoji="0" lang="en-US" sz="2000" b="0" i="0" u="none" strike="noStrike" kern="1200" cap="none" spc="0" normalizeH="0" baseline="0" noProof="0" dirty="0" err="1">
                <a:ln>
                  <a:noFill/>
                </a:ln>
                <a:solidFill>
                  <a:srgbClr val="003367"/>
                </a:solidFill>
                <a:effectLst/>
                <a:uLnTx/>
                <a:uFillTx/>
                <a:latin typeface="Arial" charset="0"/>
                <a:ea typeface="ＭＳ Ｐゴシック" charset="0"/>
              </a:rPr>
              <a:t>ernel</a:t>
            </a:r>
            <a:r>
              <a:rPr kumimoji="0" lang="en-US" sz="2000" b="0" i="0" u="none" strike="noStrike" kern="1200" cap="none" spc="0" normalizeH="0" baseline="0" noProof="0" dirty="0">
                <a:ln>
                  <a:noFill/>
                </a:ln>
                <a:solidFill>
                  <a:srgbClr val="003367"/>
                </a:solidFill>
                <a:effectLst/>
                <a:uLnTx/>
                <a:uFillTx/>
                <a:latin typeface="Arial" charset="0"/>
                <a:ea typeface="ＭＳ Ｐゴシック" charset="0"/>
              </a:rPr>
              <a:t> copies data to/from user-specified buffers in user space.</a:t>
            </a:r>
          </a:p>
        </p:txBody>
      </p:sp>
      <p:sp>
        <p:nvSpPr>
          <p:cNvPr id="163" name="Rectangle 83"/>
          <p:cNvSpPr>
            <a:spLocks noChangeArrowheads="1"/>
          </p:cNvSpPr>
          <p:nvPr/>
        </p:nvSpPr>
        <p:spPr bwMode="auto">
          <a:xfrm>
            <a:off x="228600" y="4496543"/>
            <a:ext cx="2724434" cy="13234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square"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2000" dirty="0">
                <a:solidFill>
                  <a:srgbClr val="003367"/>
                </a:solidFill>
              </a:rPr>
              <a:t>S</a:t>
            </a:r>
            <a:r>
              <a:rPr kumimoji="0" lang="en-US" sz="2000" b="0" i="0" u="none" strike="noStrike" kern="1200" cap="none" spc="0" normalizeH="0" baseline="0" noProof="0" dirty="0" err="1">
                <a:ln>
                  <a:noFill/>
                </a:ln>
                <a:solidFill>
                  <a:srgbClr val="003367"/>
                </a:solidFill>
                <a:effectLst/>
                <a:uLnTx/>
                <a:uFillTx/>
                <a:latin typeface="Arial" charset="0"/>
                <a:ea typeface="ＭＳ Ｐゴシック" charset="0"/>
              </a:rPr>
              <a:t>yscall</a:t>
            </a:r>
            <a:r>
              <a:rPr kumimoji="0" lang="en-US" sz="2000" b="0" i="0" u="none" strike="noStrike" kern="1200" cap="none" spc="0" normalizeH="0" baseline="0" noProof="0" dirty="0">
                <a:ln>
                  <a:noFill/>
                </a:ln>
                <a:solidFill>
                  <a:srgbClr val="003367"/>
                </a:solidFill>
                <a:effectLst/>
                <a:uLnTx/>
                <a:uFillTx/>
                <a:latin typeface="Arial" charset="0"/>
                <a:ea typeface="ＭＳ Ｐゴシック" charset="0"/>
              </a:rPr>
              <a:t> routines copy </a:t>
            </a:r>
            <a:r>
              <a:rPr kumimoji="0" lang="en-US" sz="2000" b="0" i="0" u="none" strike="noStrike" kern="1200" cap="none" spc="0" normalizeH="0" baseline="0" noProof="0" dirty="0" err="1">
                <a:ln>
                  <a:noFill/>
                </a:ln>
                <a:solidFill>
                  <a:srgbClr val="003367"/>
                </a:solidFill>
                <a:effectLst/>
                <a:uLnTx/>
                <a:uFillTx/>
                <a:latin typeface="Arial" charset="0"/>
                <a:ea typeface="ＭＳ Ｐゴシック" charset="0"/>
              </a:rPr>
              <a:t>args</a:t>
            </a:r>
            <a:r>
              <a:rPr kumimoji="0" lang="en-US" sz="2000" b="0" i="0" u="none" strike="noStrike" kern="1200" cap="none" spc="0" normalizeH="0" baseline="0" noProof="0" dirty="0">
                <a:ln>
                  <a:noFill/>
                </a:ln>
                <a:solidFill>
                  <a:srgbClr val="003367"/>
                </a:solidFill>
                <a:effectLst/>
                <a:uLnTx/>
                <a:uFillTx/>
                <a:latin typeface="Arial" charset="0"/>
                <a:ea typeface="ＭＳ Ｐゴシック" charset="0"/>
              </a:rPr>
              <a:t> from user VM into kernel space, then validate them.</a:t>
            </a:r>
          </a:p>
        </p:txBody>
      </p:sp>
      <p:cxnSp>
        <p:nvCxnSpPr>
          <p:cNvPr id="168" name="Straight Connector 167"/>
          <p:cNvCxnSpPr/>
          <p:nvPr/>
        </p:nvCxnSpPr>
        <p:spPr bwMode="auto">
          <a:xfrm>
            <a:off x="2362200" y="3971329"/>
            <a:ext cx="685800" cy="533400"/>
          </a:xfrm>
          <a:prstGeom prst="line">
            <a:avLst/>
          </a:prstGeom>
          <a:solidFill>
            <a:srgbClr val="00B8FF"/>
          </a:solidFill>
          <a:ln w="9525" cap="flat" cmpd="sng" algn="ctr">
            <a:solidFill>
              <a:schemeClr val="tx1"/>
            </a:solidFill>
            <a:prstDash val="solid"/>
            <a:round/>
            <a:headEnd type="none" w="med" len="med"/>
            <a:tailEnd type="triangle" w="med" len="med"/>
          </a:ln>
          <a:effectLst/>
        </p:spPr>
      </p:cxnSp>
      <p:cxnSp>
        <p:nvCxnSpPr>
          <p:cNvPr id="171" name="Straight Connector 170"/>
          <p:cNvCxnSpPr>
            <a:endCxn id="109" idx="2"/>
          </p:cNvCxnSpPr>
          <p:nvPr/>
        </p:nvCxnSpPr>
        <p:spPr bwMode="auto">
          <a:xfrm flipH="1" flipV="1">
            <a:off x="5737225" y="4257712"/>
            <a:ext cx="1044575" cy="856617"/>
          </a:xfrm>
          <a:prstGeom prst="line">
            <a:avLst/>
          </a:prstGeom>
          <a:solidFill>
            <a:srgbClr val="00B8FF"/>
          </a:solidFill>
          <a:ln w="9525" cap="flat" cmpd="sng" algn="ctr">
            <a:solidFill>
              <a:schemeClr val="tx1"/>
            </a:solidFill>
            <a:prstDash val="solid"/>
            <a:round/>
            <a:headEnd type="none" w="med" len="med"/>
            <a:tailEnd type="triangle" w="med" len="med"/>
          </a:ln>
          <a:effectLst/>
        </p:spPr>
      </p:cxnSp>
      <p:cxnSp>
        <p:nvCxnSpPr>
          <p:cNvPr id="174" name="Straight Connector 173"/>
          <p:cNvCxnSpPr/>
          <p:nvPr/>
        </p:nvCxnSpPr>
        <p:spPr bwMode="auto">
          <a:xfrm flipH="1" flipV="1">
            <a:off x="5029200" y="4199929"/>
            <a:ext cx="1752600" cy="914400"/>
          </a:xfrm>
          <a:prstGeom prst="line">
            <a:avLst/>
          </a:prstGeom>
          <a:solidFill>
            <a:srgbClr val="00B8FF"/>
          </a:solidFill>
          <a:ln w="9525" cap="flat" cmpd="sng" algn="ctr">
            <a:solidFill>
              <a:schemeClr val="tx1"/>
            </a:solidFill>
            <a:prstDash val="solid"/>
            <a:round/>
            <a:headEnd type="none" w="med" len="med"/>
            <a:tailEnd type="triangle" w="med" len="med"/>
          </a:ln>
          <a:effectLst/>
        </p:spPr>
      </p:cxnSp>
      <p:sp>
        <p:nvSpPr>
          <p:cNvPr id="181" name="AutoShape 7"/>
          <p:cNvSpPr>
            <a:spLocks noChangeArrowheads="1"/>
          </p:cNvSpPr>
          <p:nvPr/>
        </p:nvSpPr>
        <p:spPr bwMode="auto">
          <a:xfrm flipV="1">
            <a:off x="4495801" y="3285529"/>
            <a:ext cx="1524000" cy="313730"/>
          </a:xfrm>
          <a:prstGeom prst="flowChartProcess">
            <a:avLst/>
          </a:prstGeom>
          <a:solidFill>
            <a:srgbClr val="DCE1EC"/>
          </a:solidFill>
          <a:ln w="12700">
            <a:solidFill>
              <a:srgbClr val="000000"/>
            </a:solidFill>
            <a:miter lim="800000"/>
            <a:headEnd type="none" w="sm" len="sm"/>
            <a:tailEnd type="none" w="sm" len="sm"/>
          </a:ln>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charset="0"/>
              <a:ea typeface="ＭＳ Ｐゴシック" charset="0"/>
              <a:cs typeface="Arial" charset="0"/>
            </a:endParaRPr>
          </a:p>
        </p:txBody>
      </p:sp>
      <p:sp>
        <p:nvSpPr>
          <p:cNvPr id="182" name="Text Box 93"/>
          <p:cNvSpPr txBox="1">
            <a:spLocks noChangeArrowheads="1"/>
          </p:cNvSpPr>
          <p:nvPr/>
        </p:nvSpPr>
        <p:spPr bwMode="auto">
          <a:xfrm>
            <a:off x="4495800" y="3209329"/>
            <a:ext cx="1524000" cy="3715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user buffers</a:t>
            </a:r>
          </a:p>
        </p:txBody>
      </p:sp>
      <p:sp>
        <p:nvSpPr>
          <p:cNvPr id="183" name="Text Box 93"/>
          <p:cNvSpPr txBox="1">
            <a:spLocks noChangeArrowheads="1"/>
          </p:cNvSpPr>
          <p:nvPr/>
        </p:nvSpPr>
        <p:spPr bwMode="auto">
          <a:xfrm>
            <a:off x="2743200" y="2828329"/>
            <a:ext cx="3352800" cy="3715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charset="0"/>
                <a:ea typeface="ＭＳ Ｐゴシック" charset="0"/>
              </a:rPr>
              <a:t>User program / user space</a:t>
            </a:r>
          </a:p>
        </p:txBody>
      </p:sp>
      <p:sp>
        <p:nvSpPr>
          <p:cNvPr id="184" name="Text Box 93"/>
          <p:cNvSpPr txBox="1">
            <a:spLocks noChangeArrowheads="1"/>
          </p:cNvSpPr>
          <p:nvPr/>
        </p:nvSpPr>
        <p:spPr bwMode="auto">
          <a:xfrm>
            <a:off x="5181600" y="5800129"/>
            <a:ext cx="1828800" cy="3715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charset="0"/>
                <a:ea typeface="ＭＳ Ｐゴシック" charset="0"/>
              </a:rPr>
              <a:t>kernel</a:t>
            </a:r>
          </a:p>
        </p:txBody>
      </p:sp>
      <p:sp>
        <p:nvSpPr>
          <p:cNvPr id="149" name="Rectangle 83">
            <a:extLst>
              <a:ext uri="{FF2B5EF4-FFF2-40B4-BE49-F238E27FC236}">
                <a16:creationId xmlns:a16="http://schemas.microsoft.com/office/drawing/2014/main" id="{0EFBB1A6-9DF0-7640-BBA5-D52BE2DC8004}"/>
              </a:ext>
            </a:extLst>
          </p:cNvPr>
          <p:cNvSpPr>
            <a:spLocks noChangeArrowheads="1"/>
          </p:cNvSpPr>
          <p:nvPr/>
        </p:nvSpPr>
        <p:spPr bwMode="auto">
          <a:xfrm>
            <a:off x="457200" y="1612691"/>
            <a:ext cx="8226425"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wrap="square"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dirty="0">
                <a:solidFill>
                  <a:srgbClr val="003367"/>
                </a:solidFill>
              </a:rPr>
              <a:t>It is often useful to access user VM (user space) from kernel code, i.e., when the core is running in kernel mode.</a:t>
            </a:r>
          </a:p>
        </p:txBody>
      </p:sp>
    </p:spTree>
    <p:extLst>
      <p:ext uri="{BB962C8B-B14F-4D97-AF65-F5344CB8AC3E}">
        <p14:creationId xmlns:p14="http://schemas.microsoft.com/office/powerpoint/2010/main" val="2378931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 kernel space in user mode?</a:t>
            </a:r>
          </a:p>
        </p:txBody>
      </p:sp>
      <p:pic>
        <p:nvPicPr>
          <p:cNvPr id="3" name="Picture 2"/>
          <p:cNvPicPr>
            <a:picLocks noChangeAspect="1"/>
          </p:cNvPicPr>
          <p:nvPr/>
        </p:nvPicPr>
        <p:blipFill>
          <a:blip r:embed="rId2"/>
          <a:stretch>
            <a:fillRect/>
          </a:stretch>
        </p:blipFill>
        <p:spPr>
          <a:xfrm>
            <a:off x="457200" y="1778000"/>
            <a:ext cx="7937500" cy="2413000"/>
          </a:xfrm>
          <a:prstGeom prst="rect">
            <a:avLst/>
          </a:prstGeom>
        </p:spPr>
      </p:pic>
      <p:sp>
        <p:nvSpPr>
          <p:cNvPr id="5" name="TextBox 4"/>
          <p:cNvSpPr txBox="1"/>
          <p:nvPr/>
        </p:nvSpPr>
        <p:spPr>
          <a:xfrm>
            <a:off x="304800" y="4884003"/>
            <a:ext cx="8686800" cy="830997"/>
          </a:xfrm>
          <a:prstGeom prst="rect">
            <a:avLst/>
          </a:prstGeom>
          <a:noFill/>
        </p:spPr>
        <p:txBody>
          <a:bodyPr wrap="squar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lang="en-US" dirty="0">
                <a:solidFill>
                  <a:srgbClr val="37305A"/>
                </a:solidFill>
              </a:rPr>
              <a:t>Before Meltdown, </a:t>
            </a:r>
            <a:r>
              <a:rPr kumimoji="0" lang="en-US" sz="2400" b="0" i="0" u="none" strike="noStrike" kern="1200" cap="none" spc="0" normalizeH="0" baseline="0" noProof="0" dirty="0">
                <a:ln>
                  <a:noFill/>
                </a:ln>
                <a:solidFill>
                  <a:srgbClr val="37305A"/>
                </a:solidFill>
                <a:effectLst/>
                <a:uLnTx/>
                <a:uFillTx/>
                <a:latin typeface="Arial" charset="0"/>
                <a:ea typeface="ＭＳ Ｐゴシック" charset="0"/>
              </a:rPr>
              <a:t>kernel was “present and mapped” in every process </a:t>
            </a:r>
            <a:r>
              <a:rPr kumimoji="0" lang="en-US" sz="2400" i="0" u="none" strike="noStrike" kern="1200" cap="none" spc="0" normalizeH="0" baseline="0" noProof="0" dirty="0">
                <a:ln>
                  <a:noFill/>
                </a:ln>
                <a:solidFill>
                  <a:srgbClr val="37305A"/>
                </a:solidFill>
                <a:effectLst/>
                <a:uLnTx/>
                <a:uFillTx/>
                <a:latin typeface="Arial" charset="0"/>
                <a:ea typeface="ＭＳ Ｐゴシック" charset="0"/>
              </a:rPr>
              <a:t>VAS </a:t>
            </a:r>
            <a:r>
              <a:rPr kumimoji="0" lang="en-US" sz="2400" b="0" i="0" u="none" strike="noStrike" kern="1200" cap="none" spc="0" normalizeH="0" baseline="0" noProof="0" dirty="0">
                <a:ln>
                  <a:noFill/>
                </a:ln>
                <a:solidFill>
                  <a:srgbClr val="37305A"/>
                </a:solidFill>
                <a:effectLst/>
                <a:uLnTx/>
                <a:uFillTx/>
                <a:latin typeface="Arial" charset="0"/>
                <a:ea typeface="ＭＳ Ｐゴシック" charset="0"/>
              </a:rPr>
              <a:t>(on typical systems/machines).</a:t>
            </a:r>
          </a:p>
        </p:txBody>
      </p:sp>
      <p:cxnSp>
        <p:nvCxnSpPr>
          <p:cNvPr id="6" name="Straight Arrow Connector 5"/>
          <p:cNvCxnSpPr/>
          <p:nvPr/>
        </p:nvCxnSpPr>
        <p:spPr bwMode="auto">
          <a:xfrm flipV="1">
            <a:off x="8763000" y="2667000"/>
            <a:ext cx="0" cy="1143000"/>
          </a:xfrm>
          <a:prstGeom prst="straightConnector1">
            <a:avLst/>
          </a:prstGeom>
          <a:solidFill>
            <a:srgbClr val="00B8FF"/>
          </a:solidFill>
          <a:ln w="38100" cap="flat" cmpd="sng" algn="ctr">
            <a:solidFill>
              <a:schemeClr val="accent3">
                <a:lumMod val="50000"/>
              </a:schemeClr>
            </a:solidFill>
            <a:prstDash val="solid"/>
            <a:round/>
            <a:headEnd type="none" w="med" len="med"/>
            <a:tailEnd type="stealth" w="lg" len="lg"/>
          </a:ln>
          <a:effectLst/>
        </p:spPr>
      </p:cxnSp>
      <p:sp>
        <p:nvSpPr>
          <p:cNvPr id="7" name="TextBox 3"/>
          <p:cNvSpPr txBox="1">
            <a:spLocks noChangeArrowheads="1"/>
          </p:cNvSpPr>
          <p:nvPr/>
        </p:nvSpPr>
        <p:spPr bwMode="auto">
          <a:xfrm>
            <a:off x="8077200" y="2205335"/>
            <a:ext cx="14478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2400" b="1" i="0" u="none" strike="noStrike" kern="1200" cap="none" spc="0" normalizeH="0" baseline="0" noProof="0">
                <a:ln>
                  <a:noFill/>
                </a:ln>
                <a:solidFill>
                  <a:srgbClr val="001934"/>
                </a:solidFill>
                <a:effectLst/>
                <a:uLnTx/>
                <a:uFillTx/>
                <a:latin typeface="Arial" charset="0"/>
                <a:ea typeface="ＭＳ Ｐゴシック" charset="0"/>
              </a:rPr>
              <a:t>N </a:t>
            </a:r>
            <a:endParaRPr kumimoji="0" lang="en-US" sz="1800" b="1" i="0" u="none" strike="noStrike" kern="1200" cap="none" spc="0" normalizeH="0" baseline="0" noProof="0" dirty="0">
              <a:ln>
                <a:noFill/>
              </a:ln>
              <a:solidFill>
                <a:srgbClr val="001934"/>
              </a:solidFill>
              <a:effectLst/>
              <a:uLnTx/>
              <a:uFillTx/>
              <a:latin typeface="Arial" charset="0"/>
              <a:ea typeface="ＭＳ Ｐゴシック" charset="0"/>
            </a:endParaRPr>
          </a:p>
        </p:txBody>
      </p:sp>
      <p:sp>
        <p:nvSpPr>
          <p:cNvPr id="4" name="TextBox 3">
            <a:extLst>
              <a:ext uri="{FF2B5EF4-FFF2-40B4-BE49-F238E27FC236}">
                <a16:creationId xmlns:a16="http://schemas.microsoft.com/office/drawing/2014/main" id="{C8411555-5732-7B4C-930E-DCB22E8C0286}"/>
              </a:ext>
            </a:extLst>
          </p:cNvPr>
          <p:cNvSpPr txBox="1"/>
          <p:nvPr/>
        </p:nvSpPr>
        <p:spPr>
          <a:xfrm>
            <a:off x="5229543" y="3115389"/>
            <a:ext cx="1247457" cy="24622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37305A"/>
                </a:solidFill>
                <a:effectLst/>
                <a:uLnTx/>
                <a:uFillTx/>
                <a:latin typeface="Arial" charset="0"/>
                <a:ea typeface="ＭＳ Ｐゴシック" charset="0"/>
              </a:rPr>
              <a:t>1 high-order bit set</a:t>
            </a:r>
          </a:p>
        </p:txBody>
      </p:sp>
      <p:sp>
        <p:nvSpPr>
          <p:cNvPr id="8" name="TextBox 7">
            <a:extLst>
              <a:ext uri="{FF2B5EF4-FFF2-40B4-BE49-F238E27FC236}">
                <a16:creationId xmlns:a16="http://schemas.microsoft.com/office/drawing/2014/main" id="{33A67DEF-BA68-484C-A9B8-D6AE602EEF4F}"/>
              </a:ext>
            </a:extLst>
          </p:cNvPr>
          <p:cNvSpPr txBox="1"/>
          <p:nvPr/>
        </p:nvSpPr>
        <p:spPr>
          <a:xfrm>
            <a:off x="2117422" y="2667000"/>
            <a:ext cx="1311578" cy="24622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37305A"/>
                </a:solidFill>
                <a:effectLst/>
                <a:uLnTx/>
                <a:uFillTx/>
                <a:latin typeface="Arial" charset="0"/>
                <a:ea typeface="ＭＳ Ｐゴシック" charset="0"/>
              </a:rPr>
              <a:t>2 high-order bits set</a:t>
            </a:r>
          </a:p>
        </p:txBody>
      </p:sp>
    </p:spTree>
    <p:extLst>
      <p:ext uri="{BB962C8B-B14F-4D97-AF65-F5344CB8AC3E}">
        <p14:creationId xmlns:p14="http://schemas.microsoft.com/office/powerpoint/2010/main" val="3521063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2DEBB-430B-1249-86EB-B668A3D85BF4}"/>
              </a:ext>
            </a:extLst>
          </p:cNvPr>
          <p:cNvSpPr>
            <a:spLocks noGrp="1"/>
          </p:cNvSpPr>
          <p:nvPr>
            <p:ph type="title"/>
          </p:nvPr>
        </p:nvSpPr>
        <p:spPr>
          <a:xfrm>
            <a:off x="457200" y="-457200"/>
            <a:ext cx="8226425" cy="1554163"/>
          </a:xfrm>
        </p:spPr>
        <p:txBody>
          <a:bodyPr/>
          <a:lstStyle/>
          <a:p>
            <a:r>
              <a:rPr lang="en-US" sz="3600" dirty="0"/>
              <a:t>Another view of a Linux x86-64 VAS</a:t>
            </a:r>
          </a:p>
        </p:txBody>
      </p:sp>
      <p:sp>
        <p:nvSpPr>
          <p:cNvPr id="3" name="Rectangle 2">
            <a:extLst>
              <a:ext uri="{FF2B5EF4-FFF2-40B4-BE49-F238E27FC236}">
                <a16:creationId xmlns:a16="http://schemas.microsoft.com/office/drawing/2014/main" id="{2C90F4EF-21AD-A243-A502-F7E0913777F0}"/>
              </a:ext>
            </a:extLst>
          </p:cNvPr>
          <p:cNvSpPr/>
          <p:nvPr/>
        </p:nvSpPr>
        <p:spPr>
          <a:xfrm>
            <a:off x="3617912" y="6457890"/>
            <a:ext cx="6135688" cy="400110"/>
          </a:xfrm>
          <a:prstGeom prst="rect">
            <a:avLst/>
          </a:prstGeom>
        </p:spPr>
        <p:txBody>
          <a:bodyPr wrap="square">
            <a:spAutoFit/>
          </a:bodyPr>
          <a:lstStyle/>
          <a:p>
            <a:r>
              <a:rPr lang="en-US" sz="1000" dirty="0">
                <a:solidFill>
                  <a:schemeClr val="tx1">
                    <a:lumMod val="50000"/>
                  </a:schemeClr>
                </a:solidFill>
                <a:hlinkClick r:id="rId2"/>
              </a:rPr>
              <a:t>https://upload.wikimedia.org/wikipedia/commons/2/29/Linux_Virtual_Memory_Layout_64bit.svg</a:t>
            </a:r>
            <a:endParaRPr lang="en-US" sz="1000" dirty="0">
              <a:solidFill>
                <a:schemeClr val="tx1">
                  <a:lumMod val="50000"/>
                </a:schemeClr>
              </a:solidFill>
            </a:endParaRPr>
          </a:p>
          <a:p>
            <a:r>
              <a:rPr lang="en-US" sz="1000" dirty="0">
                <a:solidFill>
                  <a:schemeClr val="tx1">
                    <a:lumMod val="50000"/>
                  </a:schemeClr>
                </a:solidFill>
              </a:rPr>
              <a:t>Jean-Christophe Berthon / CC BY-SA (https://</a:t>
            </a:r>
            <a:r>
              <a:rPr lang="en-US" sz="1000" dirty="0" err="1">
                <a:solidFill>
                  <a:schemeClr val="tx1">
                    <a:lumMod val="50000"/>
                  </a:schemeClr>
                </a:solidFill>
              </a:rPr>
              <a:t>creativecommons.org</a:t>
            </a:r>
            <a:r>
              <a:rPr lang="en-US" sz="1000" dirty="0">
                <a:solidFill>
                  <a:schemeClr val="tx1">
                    <a:lumMod val="50000"/>
                  </a:schemeClr>
                </a:solidFill>
              </a:rPr>
              <a:t>/licenses/by-</a:t>
            </a:r>
            <a:r>
              <a:rPr lang="en-US" sz="1000" dirty="0" err="1">
                <a:solidFill>
                  <a:schemeClr val="tx1">
                    <a:lumMod val="50000"/>
                  </a:schemeClr>
                </a:solidFill>
              </a:rPr>
              <a:t>sa</a:t>
            </a:r>
            <a:r>
              <a:rPr lang="en-US" sz="1000" dirty="0">
                <a:solidFill>
                  <a:schemeClr val="tx1">
                    <a:lumMod val="50000"/>
                  </a:schemeClr>
                </a:solidFill>
              </a:rPr>
              <a:t>/3.0)</a:t>
            </a:r>
          </a:p>
        </p:txBody>
      </p:sp>
      <p:pic>
        <p:nvPicPr>
          <p:cNvPr id="5" name="Graphic 4">
            <a:extLst>
              <a:ext uri="{FF2B5EF4-FFF2-40B4-BE49-F238E27FC236}">
                <a16:creationId xmlns:a16="http://schemas.microsoft.com/office/drawing/2014/main" id="{E011C2DD-CC77-4348-BEB6-4D38C6C44B1B}"/>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3332" t="16339" r="2535" b="6913"/>
          <a:stretch/>
        </p:blipFill>
        <p:spPr>
          <a:xfrm>
            <a:off x="457200" y="1222070"/>
            <a:ext cx="7924800" cy="5112710"/>
          </a:xfrm>
          <a:prstGeom prst="rect">
            <a:avLst/>
          </a:prstGeom>
        </p:spPr>
      </p:pic>
    </p:spTree>
    <p:extLst>
      <p:ext uri="{BB962C8B-B14F-4D97-AF65-F5344CB8AC3E}">
        <p14:creationId xmlns:p14="http://schemas.microsoft.com/office/powerpoint/2010/main" val="3882966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292CF2-CCC4-C948-B729-A87E5577D80C}"/>
              </a:ext>
            </a:extLst>
          </p:cNvPr>
          <p:cNvSpPr>
            <a:spLocks noGrp="1"/>
          </p:cNvSpPr>
          <p:nvPr>
            <p:ph type="title"/>
          </p:nvPr>
        </p:nvSpPr>
        <p:spPr/>
        <p:txBody>
          <a:bodyPr/>
          <a:lstStyle/>
          <a:p>
            <a:r>
              <a:rPr lang="en-US" sz="2800" dirty="0"/>
              <a:t>Why keep the kernel mapped in user mode?</a:t>
            </a:r>
          </a:p>
        </p:txBody>
      </p:sp>
      <p:sp>
        <p:nvSpPr>
          <p:cNvPr id="4" name="Content Placeholder 3">
            <a:extLst>
              <a:ext uri="{FF2B5EF4-FFF2-40B4-BE49-F238E27FC236}">
                <a16:creationId xmlns:a16="http://schemas.microsoft.com/office/drawing/2014/main" id="{653187C2-FC10-3D42-91BE-3A3F9A3A3775}"/>
              </a:ext>
            </a:extLst>
          </p:cNvPr>
          <p:cNvSpPr>
            <a:spLocks noGrp="1"/>
          </p:cNvSpPr>
          <p:nvPr>
            <p:ph idx="1"/>
          </p:nvPr>
        </p:nvSpPr>
        <p:spPr/>
        <p:txBody>
          <a:bodyPr/>
          <a:lstStyle/>
          <a:p>
            <a:r>
              <a:rPr lang="en-US" b="1" dirty="0"/>
              <a:t>We want system calls to be fast!</a:t>
            </a:r>
          </a:p>
          <a:p>
            <a:pPr lvl="1"/>
            <a:r>
              <a:rPr lang="en-US" dirty="0"/>
              <a:t>And faults, and interrupts.</a:t>
            </a:r>
          </a:p>
          <a:p>
            <a:r>
              <a:rPr lang="en-US" dirty="0"/>
              <a:t>Many CPUs have only one map register.</a:t>
            </a:r>
          </a:p>
          <a:p>
            <a:pPr lvl="1"/>
            <a:r>
              <a:rPr lang="en-US" dirty="0"/>
              <a:t>E.g., Intel CR3 for IA32 and x86-64.</a:t>
            </a:r>
          </a:p>
          <a:p>
            <a:r>
              <a:rPr lang="en-US" dirty="0"/>
              <a:t>We need the kernel mapped in kernel mode, but it is expensive to change the maps on each mode switch.</a:t>
            </a:r>
          </a:p>
          <a:p>
            <a:r>
              <a:rPr lang="en-US" b="1" dirty="0"/>
              <a:t>Solution</a:t>
            </a:r>
            <a:r>
              <a:rPr lang="en-US" dirty="0"/>
              <a:t>: one big page table per VAS with </a:t>
            </a:r>
            <a:r>
              <a:rPr lang="en-US" dirty="0" err="1"/>
              <a:t>kernel+user</a:t>
            </a:r>
            <a:r>
              <a:rPr lang="en-US" dirty="0"/>
              <a:t> space; leave that map in place on kernel entry/exit.</a:t>
            </a:r>
          </a:p>
          <a:p>
            <a:r>
              <a:rPr lang="en-US" b="1" dirty="0"/>
              <a:t>So</a:t>
            </a:r>
            <a:r>
              <a:rPr lang="en-US" dirty="0"/>
              <a:t>: kernel is mapped even when core is in user mode.</a:t>
            </a:r>
          </a:p>
          <a:p>
            <a:r>
              <a:rPr lang="en-US" dirty="0"/>
              <a:t>Convenient, easy, but </a:t>
            </a:r>
            <a:r>
              <a:rPr lang="en-US" b="1" dirty="0"/>
              <a:t>is it safe</a:t>
            </a:r>
            <a:r>
              <a:rPr lang="en-US" dirty="0"/>
              <a:t>?  (No.)</a:t>
            </a:r>
          </a:p>
          <a:p>
            <a:pPr marL="0" indent="0">
              <a:buNone/>
            </a:pPr>
            <a:endParaRPr lang="en-US" dirty="0"/>
          </a:p>
        </p:txBody>
      </p:sp>
      <p:pic>
        <p:nvPicPr>
          <p:cNvPr id="5" name="Picture 4" descr="4-12">
            <a:extLst>
              <a:ext uri="{FF2B5EF4-FFF2-40B4-BE49-F238E27FC236}">
                <a16:creationId xmlns:a16="http://schemas.microsoft.com/office/drawing/2014/main" id="{1D2C7967-0902-F64B-B5F4-C9D62AF6ECD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1853" t="3722" r="14562" b="5800"/>
          <a:stretch/>
        </p:blipFill>
        <p:spPr bwMode="auto">
          <a:xfrm rot="5400000">
            <a:off x="7233138" y="1377462"/>
            <a:ext cx="1230924" cy="2133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90655493"/>
      </p:ext>
    </p:extLst>
  </p:cSld>
  <p:clrMapOvr>
    <a:masterClrMapping/>
  </p:clrMapOvr>
</p:sld>
</file>

<file path=ppt/theme/theme1.xml><?xml version="1.0" encoding="utf-8"?>
<a:theme xmlns:a="http://schemas.openxmlformats.org/drawingml/2006/main" name="1_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Gill Sans MT"/>
        <a:ea typeface=""/>
        <a:cs typeface="Arial"/>
      </a:majorFont>
      <a:minorFont>
        <a:latin typeface="Calibri"/>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8_Default Design">
  <a:themeElements>
    <a:clrScheme name="Custom 6">
      <a:dk1>
        <a:srgbClr val="003367"/>
      </a:dk1>
      <a:lt1>
        <a:sysClr val="window" lastClr="FFFFFF"/>
      </a:lt1>
      <a:dk2>
        <a:srgbClr val="195F9E"/>
      </a:dk2>
      <a:lt2>
        <a:srgbClr val="B5B5B5"/>
      </a:lt2>
      <a:accent1>
        <a:srgbClr val="998674"/>
      </a:accent1>
      <a:accent2>
        <a:srgbClr val="651222"/>
      </a:accent2>
      <a:accent3>
        <a:srgbClr val="0036A6"/>
      </a:accent3>
      <a:accent4>
        <a:srgbClr val="666666"/>
      </a:accent4>
      <a:accent5>
        <a:srgbClr val="738300"/>
      </a:accent5>
      <a:accent6>
        <a:srgbClr val="003367"/>
      </a:accent6>
      <a:hlink>
        <a:srgbClr val="0036A6"/>
      </a:hlink>
      <a:folHlink>
        <a:srgbClr val="4E005F"/>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Default Design">
  <a:themeElements>
    <a:clrScheme name="Custom 6">
      <a:dk1>
        <a:srgbClr val="003367"/>
      </a:dk1>
      <a:lt1>
        <a:sysClr val="window" lastClr="FFFFFF"/>
      </a:lt1>
      <a:dk2>
        <a:srgbClr val="195F9E"/>
      </a:dk2>
      <a:lt2>
        <a:srgbClr val="B5B5B5"/>
      </a:lt2>
      <a:accent1>
        <a:srgbClr val="998674"/>
      </a:accent1>
      <a:accent2>
        <a:srgbClr val="651222"/>
      </a:accent2>
      <a:accent3>
        <a:srgbClr val="0036A6"/>
      </a:accent3>
      <a:accent4>
        <a:srgbClr val="666666"/>
      </a:accent4>
      <a:accent5>
        <a:srgbClr val="738300"/>
      </a:accent5>
      <a:accent6>
        <a:srgbClr val="003367"/>
      </a:accent6>
      <a:hlink>
        <a:srgbClr val="0036A6"/>
      </a:hlink>
      <a:folHlink>
        <a:srgbClr val="4E005F"/>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fault Design">
  <a:themeElements>
    <a:clrScheme name="Custom 5">
      <a:dk1>
        <a:srgbClr val="003367"/>
      </a:dk1>
      <a:lt1>
        <a:srgbClr val="37305A"/>
      </a:lt1>
      <a:dk2>
        <a:srgbClr val="E0E4DC"/>
      </a:dk2>
      <a:lt2>
        <a:srgbClr val="B5B5B5"/>
      </a:lt2>
      <a:accent1>
        <a:srgbClr val="4D8CF1"/>
      </a:accent1>
      <a:accent2>
        <a:srgbClr val="651222"/>
      </a:accent2>
      <a:accent3>
        <a:srgbClr val="0036A6"/>
      </a:accent3>
      <a:accent4>
        <a:srgbClr val="666666"/>
      </a:accent4>
      <a:accent5>
        <a:srgbClr val="738300"/>
      </a:accent5>
      <a:accent6>
        <a:srgbClr val="003367"/>
      </a:accent6>
      <a:hlink>
        <a:srgbClr val="0036A6"/>
      </a:hlink>
      <a:folHlink>
        <a:srgbClr val="4E005F"/>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133173</TotalTime>
  <Words>1832</Words>
  <Application>Microsoft Macintosh PowerPoint</Application>
  <PresentationFormat>On-screen Show (4:3)</PresentationFormat>
  <Paragraphs>200</Paragraphs>
  <Slides>29</Slides>
  <Notes>3</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29</vt:i4>
      </vt:variant>
    </vt:vector>
  </HeadingPairs>
  <TitlesOfParts>
    <vt:vector size="41" baseType="lpstr">
      <vt:lpstr>Arial</vt:lpstr>
      <vt:lpstr>Calibri</vt:lpstr>
      <vt:lpstr>Gill Sans MT</vt:lpstr>
      <vt:lpstr>Helvetica</vt:lpstr>
      <vt:lpstr>Lucida Sans Unicode</vt:lpstr>
      <vt:lpstr>MyriadPro</vt:lpstr>
      <vt:lpstr>NimbusRomNo9L</vt:lpstr>
      <vt:lpstr>Times New Roman</vt:lpstr>
      <vt:lpstr>1_Default Design</vt:lpstr>
      <vt:lpstr>18_Default Design</vt:lpstr>
      <vt:lpstr>2_Default Design</vt:lpstr>
      <vt:lpstr>Default Design</vt:lpstr>
      <vt:lpstr>PowerPoint Presentation</vt:lpstr>
      <vt:lpstr>Overview</vt:lpstr>
      <vt:lpstr>Meltdown</vt:lpstr>
      <vt:lpstr>Entering the kernel</vt:lpstr>
      <vt:lpstr>A note on kernel entry/exit</vt:lpstr>
      <vt:lpstr>User space is mapped in kernel mode</vt:lpstr>
      <vt:lpstr>Map kernel space in user mode?</vt:lpstr>
      <vt:lpstr>Another view of a Linux x86-64 VAS</vt:lpstr>
      <vt:lpstr>Why keep the kernel mapped in user mode?</vt:lpstr>
      <vt:lpstr>Access kernel space from user mode?</vt:lpstr>
      <vt:lpstr>Why raise a fault?</vt:lpstr>
      <vt:lpstr>Precise exceptions</vt:lpstr>
      <vt:lpstr>Precise exceptions</vt:lpstr>
      <vt:lpstr>Precise exceptions?</vt:lpstr>
      <vt:lpstr>Side effects of discarded instructions</vt:lpstr>
      <vt:lpstr>Meltdown exploit (cartoon version)</vt:lpstr>
      <vt:lpstr>Timing the loads</vt:lpstr>
      <vt:lpstr>Iterate</vt:lpstr>
      <vt:lpstr>Machine memory is mapped in kernel space</vt:lpstr>
      <vt:lpstr>All “physical” memory is exposed</vt:lpstr>
      <vt:lpstr>Meltdown is a CVE</vt:lpstr>
      <vt:lpstr>National Vulnerability Database</vt:lpstr>
      <vt:lpstr>Defense: protecting kernel space</vt:lpstr>
      <vt:lpstr>Costs of KPTI</vt:lpstr>
      <vt:lpstr>Can the architecture help?</vt:lpstr>
      <vt:lpstr>Attacking the foundations</vt:lpstr>
      <vt:lpstr>Alex Stamos</vt:lpstr>
      <vt:lpstr>A cache side-channel attack</vt:lpstr>
      <vt:lpstr>Flush+reload: details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Slides About Systems</dc:title>
  <dc:subject/>
  <dc:creator>Jeff Chase</dc:creator>
  <cp:keywords/>
  <dc:description/>
  <cp:lastModifiedBy>Jeff Chase</cp:lastModifiedBy>
  <cp:revision>5590</cp:revision>
  <cp:lastPrinted>2019-09-06T14:37:54Z</cp:lastPrinted>
  <dcterms:created xsi:type="dcterms:W3CDTF">2011-04-11T18:52:21Z</dcterms:created>
  <dcterms:modified xsi:type="dcterms:W3CDTF">2020-08-17T01:47:41Z</dcterms:modified>
  <cp:category/>
</cp:coreProperties>
</file>